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0" r:id="rId3"/>
    <p:sldId id="267" r:id="rId4"/>
    <p:sldId id="268" r:id="rId5"/>
    <p:sldId id="269" r:id="rId6"/>
    <p:sldId id="275" r:id="rId7"/>
    <p:sldId id="258" r:id="rId8"/>
    <p:sldId id="259" r:id="rId9"/>
    <p:sldId id="274" r:id="rId10"/>
    <p:sldId id="261" r:id="rId11"/>
    <p:sldId id="270" r:id="rId12"/>
    <p:sldId id="271" r:id="rId13"/>
    <p:sldId id="273" r:id="rId14"/>
    <p:sldId id="262" r:id="rId15"/>
    <p:sldId id="265" r:id="rId16"/>
    <p:sldId id="276" r:id="rId17"/>
    <p:sldId id="27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9513" autoAdjust="0"/>
    <p:restoredTop sz="94660"/>
  </p:normalViewPr>
  <p:slideViewPr>
    <p:cSldViewPr>
      <p:cViewPr varScale="1">
        <p:scale>
          <a:sx n="103" d="100"/>
          <a:sy n="103" d="100"/>
        </p:scale>
        <p:origin x="-43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DC8D8C-6D9F-450A-8B7B-642C9C980762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o-RO"/>
        </a:p>
      </dgm:t>
    </dgm:pt>
    <dgm:pt modelId="{2FB71C34-8154-4FF4-A36D-0A3F9624D42B}">
      <dgm:prSet phldrT="[Текст]"/>
      <dgm:spPr/>
      <dgm:t>
        <a:bodyPr/>
        <a:lstStyle/>
        <a:p>
          <a:r>
            <a:rPr lang="ro-RO" dirty="0" smtClean="0"/>
            <a:t>MECC – suport metodologic (repere metod.) </a:t>
          </a:r>
          <a:endParaRPr lang="ro-RO" dirty="0"/>
        </a:p>
      </dgm:t>
    </dgm:pt>
    <dgm:pt modelId="{56815BA9-1E09-45D2-9C98-7FEAE84301A8}" type="sibTrans" cxnId="{13056912-76C5-49BC-85A1-DB0E948A9B06}">
      <dgm:prSet/>
      <dgm:spPr/>
      <dgm:t>
        <a:bodyPr/>
        <a:lstStyle/>
        <a:p>
          <a:endParaRPr lang="ro-RO"/>
        </a:p>
      </dgm:t>
    </dgm:pt>
    <dgm:pt modelId="{A4DB8A12-1FF9-4310-8965-66F3DC7B7B28}" type="parTrans" cxnId="{13056912-76C5-49BC-85A1-DB0E948A9B06}">
      <dgm:prSet/>
      <dgm:spPr/>
      <dgm:t>
        <a:bodyPr/>
        <a:lstStyle/>
        <a:p>
          <a:endParaRPr lang="ro-RO"/>
        </a:p>
      </dgm:t>
    </dgm:pt>
    <dgm:pt modelId="{AD4BF565-1F9B-4155-8B7C-94B3F18D7BB5}">
      <dgm:prSet phldrT="[Текст]"/>
      <dgm:spPr/>
      <dgm:t>
        <a:bodyPr/>
        <a:lstStyle/>
        <a:p>
          <a:r>
            <a:rPr lang="ro-RO" dirty="0" smtClean="0"/>
            <a:t>OLSDÎ  - sesiuni de formare, acordă suport c.d. și c.m.</a:t>
          </a:r>
          <a:endParaRPr lang="ro-RO" dirty="0"/>
        </a:p>
      </dgm:t>
    </dgm:pt>
    <dgm:pt modelId="{7208E7C7-CC01-4B9A-9D5F-1121337B75E3}" type="sibTrans" cxnId="{A17F4949-F5FC-46BC-A9B4-40CB37160526}">
      <dgm:prSet/>
      <dgm:spPr/>
      <dgm:t>
        <a:bodyPr/>
        <a:lstStyle/>
        <a:p>
          <a:endParaRPr lang="ro-RO"/>
        </a:p>
      </dgm:t>
    </dgm:pt>
    <dgm:pt modelId="{E3331CCB-1BB3-4F93-86EA-9ADDDE1B1C3B}" type="parTrans" cxnId="{A17F4949-F5FC-46BC-A9B4-40CB37160526}">
      <dgm:prSet/>
      <dgm:spPr/>
      <dgm:t>
        <a:bodyPr/>
        <a:lstStyle/>
        <a:p>
          <a:endParaRPr lang="ro-RO"/>
        </a:p>
      </dgm:t>
    </dgm:pt>
    <dgm:pt modelId="{EEA541CD-7A59-4692-9C0E-160282D3611F}">
      <dgm:prSet phldrT="[Текст]"/>
      <dgm:spPr/>
      <dgm:t>
        <a:bodyPr/>
        <a:lstStyle/>
        <a:p>
          <a:r>
            <a:rPr lang="ro-RO" dirty="0" smtClean="0"/>
            <a:t>Manageri  școlari – plan de acțiuni pentru formarea c.d. și consilierea părinților</a:t>
          </a:r>
          <a:endParaRPr lang="ro-RO" dirty="0"/>
        </a:p>
      </dgm:t>
    </dgm:pt>
    <dgm:pt modelId="{69E16AF7-84DF-499C-B915-60EE27BCD323}" type="sibTrans" cxnId="{C01158F0-1BDD-4D3D-8581-301F5CFAC9C8}">
      <dgm:prSet/>
      <dgm:spPr/>
      <dgm:t>
        <a:bodyPr/>
        <a:lstStyle/>
        <a:p>
          <a:endParaRPr lang="ro-RO"/>
        </a:p>
      </dgm:t>
    </dgm:pt>
    <dgm:pt modelId="{91E2310B-DE3B-48DC-BA07-1C4CE14A5389}" type="parTrans" cxnId="{C01158F0-1BDD-4D3D-8581-301F5CFAC9C8}">
      <dgm:prSet/>
      <dgm:spPr/>
      <dgm:t>
        <a:bodyPr/>
        <a:lstStyle/>
        <a:p>
          <a:endParaRPr lang="ro-RO"/>
        </a:p>
      </dgm:t>
    </dgm:pt>
    <dgm:pt modelId="{DE698D08-860D-4D00-987B-95C04D04CCCF}" type="pres">
      <dgm:prSet presAssocID="{61DC8D8C-6D9F-450A-8B7B-642C9C980762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ro-RO"/>
        </a:p>
      </dgm:t>
    </dgm:pt>
    <dgm:pt modelId="{C1B5C762-80A1-4F56-8E36-C0F717C2AEDB}" type="pres">
      <dgm:prSet presAssocID="{EEA541CD-7A59-4692-9C0E-160282D3611F}" presName="gear1" presStyleLbl="node1" presStyleIdx="0" presStyleCnt="3" custScaleX="152097" custScaleY="75375" custLinFactNeighborX="11469" custLinFactNeighborY="9146">
        <dgm:presLayoutVars>
          <dgm:chMax val="1"/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B4A3B2B4-089E-4852-AC09-F8C048856442}" type="pres">
      <dgm:prSet presAssocID="{EEA541CD-7A59-4692-9C0E-160282D3611F}" presName="gear1srcNode" presStyleLbl="node1" presStyleIdx="0" presStyleCnt="3"/>
      <dgm:spPr/>
      <dgm:t>
        <a:bodyPr/>
        <a:lstStyle/>
        <a:p>
          <a:endParaRPr lang="ro-RO"/>
        </a:p>
      </dgm:t>
    </dgm:pt>
    <dgm:pt modelId="{E81E4C84-9172-4206-83CA-F79FF8EBB09A}" type="pres">
      <dgm:prSet presAssocID="{EEA541CD-7A59-4692-9C0E-160282D3611F}" presName="gear1dstNode" presStyleLbl="node1" presStyleIdx="0" presStyleCnt="3"/>
      <dgm:spPr/>
      <dgm:t>
        <a:bodyPr/>
        <a:lstStyle/>
        <a:p>
          <a:endParaRPr lang="ro-RO"/>
        </a:p>
      </dgm:t>
    </dgm:pt>
    <dgm:pt modelId="{66AFC1E1-331D-45A6-B7A6-B00DE478A69E}" type="pres">
      <dgm:prSet presAssocID="{AD4BF565-1F9B-4155-8B7C-94B3F18D7BB5}" presName="gear2" presStyleLbl="node1" presStyleIdx="1" presStyleCnt="3" custScaleX="171918">
        <dgm:presLayoutVars>
          <dgm:chMax val="1"/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FCB2BD09-B2A1-44BF-A856-C01880AE41B6}" type="pres">
      <dgm:prSet presAssocID="{AD4BF565-1F9B-4155-8B7C-94B3F18D7BB5}" presName="gear2srcNode" presStyleLbl="node1" presStyleIdx="1" presStyleCnt="3"/>
      <dgm:spPr/>
      <dgm:t>
        <a:bodyPr/>
        <a:lstStyle/>
        <a:p>
          <a:endParaRPr lang="ro-RO"/>
        </a:p>
      </dgm:t>
    </dgm:pt>
    <dgm:pt modelId="{FF252675-BC67-41A0-844F-49B0261DD229}" type="pres">
      <dgm:prSet presAssocID="{AD4BF565-1F9B-4155-8B7C-94B3F18D7BB5}" presName="gear2dstNode" presStyleLbl="node1" presStyleIdx="1" presStyleCnt="3"/>
      <dgm:spPr/>
      <dgm:t>
        <a:bodyPr/>
        <a:lstStyle/>
        <a:p>
          <a:endParaRPr lang="ro-RO"/>
        </a:p>
      </dgm:t>
    </dgm:pt>
    <dgm:pt modelId="{811D9F52-C211-406D-B8B1-65AE8E2F6131}" type="pres">
      <dgm:prSet presAssocID="{2FB71C34-8154-4FF4-A36D-0A3F9624D42B}" presName="gear3" presStyleLbl="node1" presStyleIdx="2" presStyleCnt="3" custLinFactNeighborX="7919" custLinFactNeighborY="5233"/>
      <dgm:spPr/>
      <dgm:t>
        <a:bodyPr/>
        <a:lstStyle/>
        <a:p>
          <a:endParaRPr lang="ro-RO"/>
        </a:p>
      </dgm:t>
    </dgm:pt>
    <dgm:pt modelId="{B10F6AD1-E21E-4AD9-8B89-3DDF9B278BFA}" type="pres">
      <dgm:prSet presAssocID="{2FB71C34-8154-4FF4-A36D-0A3F9624D42B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82F98B2D-59D4-49F8-96DC-181E548DCE31}" type="pres">
      <dgm:prSet presAssocID="{2FB71C34-8154-4FF4-A36D-0A3F9624D42B}" presName="gear3srcNode" presStyleLbl="node1" presStyleIdx="2" presStyleCnt="3"/>
      <dgm:spPr/>
      <dgm:t>
        <a:bodyPr/>
        <a:lstStyle/>
        <a:p>
          <a:endParaRPr lang="ro-RO"/>
        </a:p>
      </dgm:t>
    </dgm:pt>
    <dgm:pt modelId="{C24A6743-C8AF-47AF-BC62-5D2EE5215D6E}" type="pres">
      <dgm:prSet presAssocID="{2FB71C34-8154-4FF4-A36D-0A3F9624D42B}" presName="gear3dstNode" presStyleLbl="node1" presStyleIdx="2" presStyleCnt="3"/>
      <dgm:spPr/>
      <dgm:t>
        <a:bodyPr/>
        <a:lstStyle/>
        <a:p>
          <a:endParaRPr lang="ro-RO"/>
        </a:p>
      </dgm:t>
    </dgm:pt>
    <dgm:pt modelId="{7BE579CC-7F03-4616-BEAA-D0697787CAD5}" type="pres">
      <dgm:prSet presAssocID="{69E16AF7-84DF-499C-B915-60EE27BCD323}" presName="connector1" presStyleLbl="sibTrans2D1" presStyleIdx="0" presStyleCnt="3"/>
      <dgm:spPr/>
      <dgm:t>
        <a:bodyPr/>
        <a:lstStyle/>
        <a:p>
          <a:endParaRPr lang="ro-RO"/>
        </a:p>
      </dgm:t>
    </dgm:pt>
    <dgm:pt modelId="{F35BC0BF-1237-456C-B055-FF4D085883EC}" type="pres">
      <dgm:prSet presAssocID="{7208E7C7-CC01-4B9A-9D5F-1121337B75E3}" presName="connector2" presStyleLbl="sibTrans2D1" presStyleIdx="1" presStyleCnt="3"/>
      <dgm:spPr/>
      <dgm:t>
        <a:bodyPr/>
        <a:lstStyle/>
        <a:p>
          <a:endParaRPr lang="ro-RO"/>
        </a:p>
      </dgm:t>
    </dgm:pt>
    <dgm:pt modelId="{B023153E-AC3C-454F-8D5F-1DD359F21014}" type="pres">
      <dgm:prSet presAssocID="{56815BA9-1E09-45D2-9C98-7FEAE84301A8}" presName="connector3" presStyleLbl="sibTrans2D1" presStyleIdx="2" presStyleCnt="3" custLinFactNeighborX="4866" custLinFactNeighborY="14877"/>
      <dgm:spPr/>
      <dgm:t>
        <a:bodyPr/>
        <a:lstStyle/>
        <a:p>
          <a:endParaRPr lang="ro-RO"/>
        </a:p>
      </dgm:t>
    </dgm:pt>
  </dgm:ptLst>
  <dgm:cxnLst>
    <dgm:cxn modelId="{AC0A88F0-DA5C-457D-8B42-83AD47BE229A}" type="presOf" srcId="{2FB71C34-8154-4FF4-A36D-0A3F9624D42B}" destId="{811D9F52-C211-406D-B8B1-65AE8E2F6131}" srcOrd="0" destOrd="0" presId="urn:microsoft.com/office/officeart/2005/8/layout/gear1"/>
    <dgm:cxn modelId="{DC955CC3-E97C-4E5A-A33C-CBF008CC1C63}" type="presOf" srcId="{EEA541CD-7A59-4692-9C0E-160282D3611F}" destId="{B4A3B2B4-089E-4852-AC09-F8C048856442}" srcOrd="1" destOrd="0" presId="urn:microsoft.com/office/officeart/2005/8/layout/gear1"/>
    <dgm:cxn modelId="{4E5D1001-A54A-406C-B6BB-28813A65284F}" type="presOf" srcId="{EEA541CD-7A59-4692-9C0E-160282D3611F}" destId="{E81E4C84-9172-4206-83CA-F79FF8EBB09A}" srcOrd="2" destOrd="0" presId="urn:microsoft.com/office/officeart/2005/8/layout/gear1"/>
    <dgm:cxn modelId="{9382DB1C-B422-4D74-9693-A2846C89BD4C}" type="presOf" srcId="{EEA541CD-7A59-4692-9C0E-160282D3611F}" destId="{C1B5C762-80A1-4F56-8E36-C0F717C2AEDB}" srcOrd="0" destOrd="0" presId="urn:microsoft.com/office/officeart/2005/8/layout/gear1"/>
    <dgm:cxn modelId="{8BA0CB8A-B90F-4746-BBE0-ABC815338EB0}" type="presOf" srcId="{69E16AF7-84DF-499C-B915-60EE27BCD323}" destId="{7BE579CC-7F03-4616-BEAA-D0697787CAD5}" srcOrd="0" destOrd="0" presId="urn:microsoft.com/office/officeart/2005/8/layout/gear1"/>
    <dgm:cxn modelId="{5174F6F7-C519-4B15-89F7-9795140927AE}" type="presOf" srcId="{AD4BF565-1F9B-4155-8B7C-94B3F18D7BB5}" destId="{66AFC1E1-331D-45A6-B7A6-B00DE478A69E}" srcOrd="0" destOrd="0" presId="urn:microsoft.com/office/officeart/2005/8/layout/gear1"/>
    <dgm:cxn modelId="{A17F4949-F5FC-46BC-A9B4-40CB37160526}" srcId="{61DC8D8C-6D9F-450A-8B7B-642C9C980762}" destId="{AD4BF565-1F9B-4155-8B7C-94B3F18D7BB5}" srcOrd="1" destOrd="0" parTransId="{E3331CCB-1BB3-4F93-86EA-9ADDDE1B1C3B}" sibTransId="{7208E7C7-CC01-4B9A-9D5F-1121337B75E3}"/>
    <dgm:cxn modelId="{55DB3180-C164-47CC-AD15-88936AA4232C}" type="presOf" srcId="{56815BA9-1E09-45D2-9C98-7FEAE84301A8}" destId="{B023153E-AC3C-454F-8D5F-1DD359F21014}" srcOrd="0" destOrd="0" presId="urn:microsoft.com/office/officeart/2005/8/layout/gear1"/>
    <dgm:cxn modelId="{21353180-46AF-4058-8DCF-14E7593856B6}" type="presOf" srcId="{2FB71C34-8154-4FF4-A36D-0A3F9624D42B}" destId="{82F98B2D-59D4-49F8-96DC-181E548DCE31}" srcOrd="2" destOrd="0" presId="urn:microsoft.com/office/officeart/2005/8/layout/gear1"/>
    <dgm:cxn modelId="{A3FF1A89-5EA9-413C-84FA-A6EAA2E2F58B}" type="presOf" srcId="{AD4BF565-1F9B-4155-8B7C-94B3F18D7BB5}" destId="{FF252675-BC67-41A0-844F-49B0261DD229}" srcOrd="2" destOrd="0" presId="urn:microsoft.com/office/officeart/2005/8/layout/gear1"/>
    <dgm:cxn modelId="{141E99C2-AACE-4F07-AAC0-2437C6194698}" type="presOf" srcId="{AD4BF565-1F9B-4155-8B7C-94B3F18D7BB5}" destId="{FCB2BD09-B2A1-44BF-A856-C01880AE41B6}" srcOrd="1" destOrd="0" presId="urn:microsoft.com/office/officeart/2005/8/layout/gear1"/>
    <dgm:cxn modelId="{D67AAB7D-AD40-44EA-A5F6-607697995092}" type="presOf" srcId="{2FB71C34-8154-4FF4-A36D-0A3F9624D42B}" destId="{C24A6743-C8AF-47AF-BC62-5D2EE5215D6E}" srcOrd="3" destOrd="0" presId="urn:microsoft.com/office/officeart/2005/8/layout/gear1"/>
    <dgm:cxn modelId="{13056912-76C5-49BC-85A1-DB0E948A9B06}" srcId="{61DC8D8C-6D9F-450A-8B7B-642C9C980762}" destId="{2FB71C34-8154-4FF4-A36D-0A3F9624D42B}" srcOrd="2" destOrd="0" parTransId="{A4DB8A12-1FF9-4310-8965-66F3DC7B7B28}" sibTransId="{56815BA9-1E09-45D2-9C98-7FEAE84301A8}"/>
    <dgm:cxn modelId="{69F2C5D2-4954-4423-932B-17C878A0B8D2}" type="presOf" srcId="{2FB71C34-8154-4FF4-A36D-0A3F9624D42B}" destId="{B10F6AD1-E21E-4AD9-8B89-3DDF9B278BFA}" srcOrd="1" destOrd="0" presId="urn:microsoft.com/office/officeart/2005/8/layout/gear1"/>
    <dgm:cxn modelId="{F2BDDBD7-A7A3-4B27-B60E-855DCE0DB253}" type="presOf" srcId="{61DC8D8C-6D9F-450A-8B7B-642C9C980762}" destId="{DE698D08-860D-4D00-987B-95C04D04CCCF}" srcOrd="0" destOrd="0" presId="urn:microsoft.com/office/officeart/2005/8/layout/gear1"/>
    <dgm:cxn modelId="{FD6A1FF0-50DD-490E-A21F-82D32069EEF3}" type="presOf" srcId="{7208E7C7-CC01-4B9A-9D5F-1121337B75E3}" destId="{F35BC0BF-1237-456C-B055-FF4D085883EC}" srcOrd="0" destOrd="0" presId="urn:microsoft.com/office/officeart/2005/8/layout/gear1"/>
    <dgm:cxn modelId="{C01158F0-1BDD-4D3D-8581-301F5CFAC9C8}" srcId="{61DC8D8C-6D9F-450A-8B7B-642C9C980762}" destId="{EEA541CD-7A59-4692-9C0E-160282D3611F}" srcOrd="0" destOrd="0" parTransId="{91E2310B-DE3B-48DC-BA07-1C4CE14A5389}" sibTransId="{69E16AF7-84DF-499C-B915-60EE27BCD323}"/>
    <dgm:cxn modelId="{5FCDC7D4-75B2-4283-BF8E-895024B493A9}" type="presParOf" srcId="{DE698D08-860D-4D00-987B-95C04D04CCCF}" destId="{C1B5C762-80A1-4F56-8E36-C0F717C2AEDB}" srcOrd="0" destOrd="0" presId="urn:microsoft.com/office/officeart/2005/8/layout/gear1"/>
    <dgm:cxn modelId="{B65982DA-D0B9-45FC-94F7-BF25B063B404}" type="presParOf" srcId="{DE698D08-860D-4D00-987B-95C04D04CCCF}" destId="{B4A3B2B4-089E-4852-AC09-F8C048856442}" srcOrd="1" destOrd="0" presId="urn:microsoft.com/office/officeart/2005/8/layout/gear1"/>
    <dgm:cxn modelId="{19AEDB1B-DBA6-4A0F-915A-6FBB55A35D41}" type="presParOf" srcId="{DE698D08-860D-4D00-987B-95C04D04CCCF}" destId="{E81E4C84-9172-4206-83CA-F79FF8EBB09A}" srcOrd="2" destOrd="0" presId="urn:microsoft.com/office/officeart/2005/8/layout/gear1"/>
    <dgm:cxn modelId="{DCEEB587-5229-4FB5-AEBB-7324F1D8353A}" type="presParOf" srcId="{DE698D08-860D-4D00-987B-95C04D04CCCF}" destId="{66AFC1E1-331D-45A6-B7A6-B00DE478A69E}" srcOrd="3" destOrd="0" presId="urn:microsoft.com/office/officeart/2005/8/layout/gear1"/>
    <dgm:cxn modelId="{3572498E-040C-40CC-809E-477526A68CC4}" type="presParOf" srcId="{DE698D08-860D-4D00-987B-95C04D04CCCF}" destId="{FCB2BD09-B2A1-44BF-A856-C01880AE41B6}" srcOrd="4" destOrd="0" presId="urn:microsoft.com/office/officeart/2005/8/layout/gear1"/>
    <dgm:cxn modelId="{F4E987B7-9089-4C7B-ACB7-1F70227F21DE}" type="presParOf" srcId="{DE698D08-860D-4D00-987B-95C04D04CCCF}" destId="{FF252675-BC67-41A0-844F-49B0261DD229}" srcOrd="5" destOrd="0" presId="urn:microsoft.com/office/officeart/2005/8/layout/gear1"/>
    <dgm:cxn modelId="{4312E30F-2A89-4F01-95BD-923CDDA87FE7}" type="presParOf" srcId="{DE698D08-860D-4D00-987B-95C04D04CCCF}" destId="{811D9F52-C211-406D-B8B1-65AE8E2F6131}" srcOrd="6" destOrd="0" presId="urn:microsoft.com/office/officeart/2005/8/layout/gear1"/>
    <dgm:cxn modelId="{0BDACAA6-81E0-48DE-AC3F-1030A80C6F04}" type="presParOf" srcId="{DE698D08-860D-4D00-987B-95C04D04CCCF}" destId="{B10F6AD1-E21E-4AD9-8B89-3DDF9B278BFA}" srcOrd="7" destOrd="0" presId="urn:microsoft.com/office/officeart/2005/8/layout/gear1"/>
    <dgm:cxn modelId="{BD7DB824-763E-45AC-B7D8-FB2E11358FB2}" type="presParOf" srcId="{DE698D08-860D-4D00-987B-95C04D04CCCF}" destId="{82F98B2D-59D4-49F8-96DC-181E548DCE31}" srcOrd="8" destOrd="0" presId="urn:microsoft.com/office/officeart/2005/8/layout/gear1"/>
    <dgm:cxn modelId="{1EE6CCDA-6415-4C0B-899F-DF24DED64594}" type="presParOf" srcId="{DE698D08-860D-4D00-987B-95C04D04CCCF}" destId="{C24A6743-C8AF-47AF-BC62-5D2EE5215D6E}" srcOrd="9" destOrd="0" presId="urn:microsoft.com/office/officeart/2005/8/layout/gear1"/>
    <dgm:cxn modelId="{42FC3E8B-DA84-4DBE-ADF7-4035D797B60F}" type="presParOf" srcId="{DE698D08-860D-4D00-987B-95C04D04CCCF}" destId="{7BE579CC-7F03-4616-BEAA-D0697787CAD5}" srcOrd="10" destOrd="0" presId="urn:microsoft.com/office/officeart/2005/8/layout/gear1"/>
    <dgm:cxn modelId="{4DC9CEFB-21AF-4A15-B165-ADBA7F9AC001}" type="presParOf" srcId="{DE698D08-860D-4D00-987B-95C04D04CCCF}" destId="{F35BC0BF-1237-456C-B055-FF4D085883EC}" srcOrd="11" destOrd="0" presId="urn:microsoft.com/office/officeart/2005/8/layout/gear1"/>
    <dgm:cxn modelId="{835EC329-37EA-4175-9574-417021817B8F}" type="presParOf" srcId="{DE698D08-860D-4D00-987B-95C04D04CCCF}" destId="{B023153E-AC3C-454F-8D5F-1DD359F21014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D424381-6BCB-4374-9E26-3B7650FA910D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o-RO"/>
        </a:p>
      </dgm:t>
    </dgm:pt>
    <dgm:pt modelId="{CA42821B-447F-4F97-8AAC-3514D439B19A}">
      <dgm:prSet phldrT="[Текст]"/>
      <dgm:spPr/>
      <dgm:t>
        <a:bodyPr/>
        <a:lstStyle/>
        <a:p>
          <a:r>
            <a:rPr lang="ro-RO" dirty="0" smtClean="0"/>
            <a:t>INSTITUȚIE</a:t>
          </a:r>
          <a:endParaRPr lang="ro-RO" dirty="0"/>
        </a:p>
      </dgm:t>
    </dgm:pt>
    <dgm:pt modelId="{C57A0890-B6C3-41AA-A4BA-D0BE4341ED6E}" type="parTrans" cxnId="{7670BED2-6A3B-42B3-A7F5-54F80A9EF785}">
      <dgm:prSet/>
      <dgm:spPr/>
      <dgm:t>
        <a:bodyPr/>
        <a:lstStyle/>
        <a:p>
          <a:endParaRPr lang="ro-RO"/>
        </a:p>
      </dgm:t>
    </dgm:pt>
    <dgm:pt modelId="{B3DC6A13-8AE2-4903-889A-173BDB8DE2F4}" type="sibTrans" cxnId="{7670BED2-6A3B-42B3-A7F5-54F80A9EF785}">
      <dgm:prSet/>
      <dgm:spPr/>
      <dgm:t>
        <a:bodyPr/>
        <a:lstStyle/>
        <a:p>
          <a:endParaRPr lang="ro-RO"/>
        </a:p>
      </dgm:t>
    </dgm:pt>
    <dgm:pt modelId="{F687A2CD-95BA-4E16-A601-55C3F74E8E1F}">
      <dgm:prSet phldrT="[Текст]" custT="1"/>
      <dgm:spPr/>
      <dgm:t>
        <a:bodyPr/>
        <a:lstStyle/>
        <a:p>
          <a:r>
            <a:rPr lang="ro-RO" sz="1200" b="0" dirty="0" smtClean="0">
              <a:latin typeface="Times New Roman" pitchFamily="18" charset="0"/>
              <a:cs typeface="Times New Roman" pitchFamily="18" charset="0"/>
            </a:rPr>
            <a:t>APLICAREA CHESTIONARELOR</a:t>
          </a:r>
          <a:endParaRPr lang="ro-RO" sz="1200" b="0" dirty="0">
            <a:latin typeface="Times New Roman" pitchFamily="18" charset="0"/>
            <a:cs typeface="Times New Roman" pitchFamily="18" charset="0"/>
          </a:endParaRPr>
        </a:p>
      </dgm:t>
    </dgm:pt>
    <dgm:pt modelId="{21D07604-64FF-43D8-ACA8-4C9E615580CC}" type="parTrans" cxnId="{2E85A163-CC4D-49AC-BC02-8B1EEA47EDBF}">
      <dgm:prSet/>
      <dgm:spPr/>
      <dgm:t>
        <a:bodyPr/>
        <a:lstStyle/>
        <a:p>
          <a:endParaRPr lang="ro-RO"/>
        </a:p>
      </dgm:t>
    </dgm:pt>
    <dgm:pt modelId="{A8629808-C689-44A7-AAF1-590616B828A7}" type="sibTrans" cxnId="{2E85A163-CC4D-49AC-BC02-8B1EEA47EDBF}">
      <dgm:prSet/>
      <dgm:spPr/>
      <dgm:t>
        <a:bodyPr/>
        <a:lstStyle/>
        <a:p>
          <a:endParaRPr lang="ro-RO"/>
        </a:p>
      </dgm:t>
    </dgm:pt>
    <dgm:pt modelId="{28F88B32-CBA8-4992-B825-16BFEE51D567}">
      <dgm:prSet phldrT="[Текст]" custT="1"/>
      <dgm:spPr/>
      <dgm:t>
        <a:bodyPr/>
        <a:lstStyle/>
        <a:p>
          <a:r>
            <a:rPr lang="ro-RO" sz="1200" b="0" dirty="0" smtClean="0">
              <a:latin typeface="Times New Roman" pitchFamily="18" charset="0"/>
              <a:cs typeface="Times New Roman" pitchFamily="18" charset="0"/>
            </a:rPr>
            <a:t>PROCESAREA ACESTORA</a:t>
          </a:r>
          <a:endParaRPr lang="ro-RO" sz="1200" b="0" dirty="0">
            <a:latin typeface="Times New Roman" pitchFamily="18" charset="0"/>
            <a:cs typeface="Times New Roman" pitchFamily="18" charset="0"/>
          </a:endParaRPr>
        </a:p>
      </dgm:t>
    </dgm:pt>
    <dgm:pt modelId="{CA6B4C6A-C8CA-41D9-A252-9BD9B014DFA1}" type="parTrans" cxnId="{F62284FD-EB8A-42BB-A8D1-C5FF48999BB7}">
      <dgm:prSet/>
      <dgm:spPr/>
      <dgm:t>
        <a:bodyPr/>
        <a:lstStyle/>
        <a:p>
          <a:endParaRPr lang="ro-RO"/>
        </a:p>
      </dgm:t>
    </dgm:pt>
    <dgm:pt modelId="{247021CA-8D0F-4E06-8F20-4ECC036B31B7}" type="sibTrans" cxnId="{F62284FD-EB8A-42BB-A8D1-C5FF48999BB7}">
      <dgm:prSet/>
      <dgm:spPr/>
      <dgm:t>
        <a:bodyPr/>
        <a:lstStyle/>
        <a:p>
          <a:endParaRPr lang="ro-RO"/>
        </a:p>
      </dgm:t>
    </dgm:pt>
    <dgm:pt modelId="{A2A51638-BD1D-491D-A7D0-0432788B4006}">
      <dgm:prSet phldrT="[Текст]"/>
      <dgm:spPr/>
      <dgm:t>
        <a:bodyPr/>
        <a:lstStyle/>
        <a:p>
          <a:r>
            <a:rPr lang="ro-RO" dirty="0" smtClean="0"/>
            <a:t>MUNICIPIU/RAION</a:t>
          </a:r>
          <a:endParaRPr lang="ro-RO" dirty="0"/>
        </a:p>
      </dgm:t>
    </dgm:pt>
    <dgm:pt modelId="{BD68F0B3-7E49-4705-B025-161CCBE11F11}" type="parTrans" cxnId="{C915B2AC-E7ED-4DE3-A75D-2C4D409E9338}">
      <dgm:prSet/>
      <dgm:spPr/>
      <dgm:t>
        <a:bodyPr/>
        <a:lstStyle/>
        <a:p>
          <a:endParaRPr lang="ro-RO"/>
        </a:p>
      </dgm:t>
    </dgm:pt>
    <dgm:pt modelId="{A7FB2F5C-5736-4CFA-B474-9195F901C205}" type="sibTrans" cxnId="{C915B2AC-E7ED-4DE3-A75D-2C4D409E9338}">
      <dgm:prSet/>
      <dgm:spPr/>
      <dgm:t>
        <a:bodyPr/>
        <a:lstStyle/>
        <a:p>
          <a:endParaRPr lang="ro-RO"/>
        </a:p>
      </dgm:t>
    </dgm:pt>
    <dgm:pt modelId="{D424B995-D641-4A89-95C2-29C07CC4B6E1}">
      <dgm:prSet phldrT="[Текст]" custT="1"/>
      <dgm:spPr/>
      <dgm:t>
        <a:bodyPr/>
        <a:lstStyle/>
        <a:p>
          <a:r>
            <a:rPr lang="ro-RO" sz="1200" dirty="0" smtClean="0">
              <a:latin typeface="Times New Roman" pitchFamily="18" charset="0"/>
              <a:cs typeface="Times New Roman" pitchFamily="18" charset="0"/>
            </a:rPr>
            <a:t>OLSDÎ ASIGURĂ MONITORIZAREA PROCEDURII DE CHESTIONARE</a:t>
          </a:r>
          <a:endParaRPr lang="ro-RO" sz="1200" dirty="0">
            <a:latin typeface="Times New Roman" pitchFamily="18" charset="0"/>
            <a:cs typeface="Times New Roman" pitchFamily="18" charset="0"/>
          </a:endParaRPr>
        </a:p>
      </dgm:t>
    </dgm:pt>
    <dgm:pt modelId="{B5474F44-FF4B-43AF-9069-903C3F70240F}" type="parTrans" cxnId="{A5CF434B-6199-473C-98BE-ABB5D8D45279}">
      <dgm:prSet/>
      <dgm:spPr/>
      <dgm:t>
        <a:bodyPr/>
        <a:lstStyle/>
        <a:p>
          <a:endParaRPr lang="ro-RO"/>
        </a:p>
      </dgm:t>
    </dgm:pt>
    <dgm:pt modelId="{F8B8EEA8-BD48-4073-9696-02287A714FE9}" type="sibTrans" cxnId="{A5CF434B-6199-473C-98BE-ABB5D8D45279}">
      <dgm:prSet/>
      <dgm:spPr/>
      <dgm:t>
        <a:bodyPr/>
        <a:lstStyle/>
        <a:p>
          <a:endParaRPr lang="ro-RO"/>
        </a:p>
      </dgm:t>
    </dgm:pt>
    <dgm:pt modelId="{C3156AD5-E8B9-43CA-A05C-04685FFFCA3B}">
      <dgm:prSet phldrT="[Текст]" custT="1"/>
      <dgm:spPr/>
      <dgm:t>
        <a:bodyPr/>
        <a:lstStyle/>
        <a:p>
          <a:r>
            <a:rPr lang="ro-RO" sz="1200" dirty="0" smtClean="0">
              <a:latin typeface="Times New Roman" pitchFamily="18" charset="0"/>
              <a:cs typeface="Times New Roman" pitchFamily="18" charset="0"/>
            </a:rPr>
            <a:t>SISTEMATIZARAE DATELOR ȘI EXPEDIEREA RAPORTULUI CĂTRE MECC </a:t>
          </a:r>
          <a:r>
            <a:rPr lang="ro-RO" sz="1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(15. FEBRUARIE 2019)</a:t>
          </a:r>
          <a:endParaRPr lang="ro-RO" sz="12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9E788BE4-E77D-4FAC-B4F9-0ADA6644AC3A}" type="parTrans" cxnId="{C34EA6CE-2F7E-4C76-86C7-3ABFD226C7E9}">
      <dgm:prSet/>
      <dgm:spPr/>
      <dgm:t>
        <a:bodyPr/>
        <a:lstStyle/>
        <a:p>
          <a:endParaRPr lang="ro-RO"/>
        </a:p>
      </dgm:t>
    </dgm:pt>
    <dgm:pt modelId="{24CA73EB-3C86-423B-87E8-ECC97D4A3E57}" type="sibTrans" cxnId="{C34EA6CE-2F7E-4C76-86C7-3ABFD226C7E9}">
      <dgm:prSet/>
      <dgm:spPr/>
      <dgm:t>
        <a:bodyPr/>
        <a:lstStyle/>
        <a:p>
          <a:endParaRPr lang="ro-RO"/>
        </a:p>
      </dgm:t>
    </dgm:pt>
    <dgm:pt modelId="{A770054C-C7E9-4EB7-9DA9-A6036AC4B6A3}">
      <dgm:prSet phldrT="[Текст]"/>
      <dgm:spPr/>
      <dgm:t>
        <a:bodyPr/>
        <a:lstStyle/>
        <a:p>
          <a:r>
            <a:rPr lang="ro-RO" dirty="0" smtClean="0"/>
            <a:t>REPUBLICĂ</a:t>
          </a:r>
          <a:endParaRPr lang="ro-RO" dirty="0"/>
        </a:p>
      </dgm:t>
    </dgm:pt>
    <dgm:pt modelId="{27EAE5B7-0B16-4FF1-AFEC-660350883AD0}" type="parTrans" cxnId="{F964999E-BFB2-407C-9D01-647F291588A4}">
      <dgm:prSet/>
      <dgm:spPr/>
      <dgm:t>
        <a:bodyPr/>
        <a:lstStyle/>
        <a:p>
          <a:endParaRPr lang="ro-RO"/>
        </a:p>
      </dgm:t>
    </dgm:pt>
    <dgm:pt modelId="{8EBEC068-91EA-4409-A413-F94D1F49CD1B}" type="sibTrans" cxnId="{F964999E-BFB2-407C-9D01-647F291588A4}">
      <dgm:prSet/>
      <dgm:spPr/>
      <dgm:t>
        <a:bodyPr/>
        <a:lstStyle/>
        <a:p>
          <a:endParaRPr lang="ro-RO"/>
        </a:p>
      </dgm:t>
    </dgm:pt>
    <dgm:pt modelId="{CA7EBBE6-102E-4E12-BAC2-D1AE8CAF857C}">
      <dgm:prSet phldrT="[Текст]" custT="1"/>
      <dgm:spPr/>
      <dgm:t>
        <a:bodyPr/>
        <a:lstStyle/>
        <a:p>
          <a:r>
            <a:rPr lang="ro-RO" sz="1200" dirty="0" smtClean="0">
              <a:latin typeface="Times New Roman" pitchFamily="18" charset="0"/>
              <a:cs typeface="Times New Roman" pitchFamily="18" charset="0"/>
            </a:rPr>
            <a:t>SISTEMATIZAREA DATELOR</a:t>
          </a:r>
          <a:endParaRPr lang="ro-RO" sz="1200" dirty="0">
            <a:latin typeface="Times New Roman" pitchFamily="18" charset="0"/>
            <a:cs typeface="Times New Roman" pitchFamily="18" charset="0"/>
          </a:endParaRPr>
        </a:p>
      </dgm:t>
    </dgm:pt>
    <dgm:pt modelId="{B7A6487D-402D-4E6E-BDAD-9690FA10B722}" type="parTrans" cxnId="{9D6208C5-3194-4091-BAAB-AEB473BFC931}">
      <dgm:prSet/>
      <dgm:spPr/>
      <dgm:t>
        <a:bodyPr/>
        <a:lstStyle/>
        <a:p>
          <a:endParaRPr lang="ro-RO"/>
        </a:p>
      </dgm:t>
    </dgm:pt>
    <dgm:pt modelId="{B3381DA2-E8DE-4B5B-BA4D-240F12C85A79}" type="sibTrans" cxnId="{9D6208C5-3194-4091-BAAB-AEB473BFC931}">
      <dgm:prSet/>
      <dgm:spPr/>
      <dgm:t>
        <a:bodyPr/>
        <a:lstStyle/>
        <a:p>
          <a:endParaRPr lang="ro-RO"/>
        </a:p>
      </dgm:t>
    </dgm:pt>
    <dgm:pt modelId="{C812D4FE-FD0A-458B-B0EB-20ED6AB99EF9}">
      <dgm:prSet phldrT="[Текст]" custT="1"/>
      <dgm:spPr/>
      <dgm:t>
        <a:bodyPr/>
        <a:lstStyle/>
        <a:p>
          <a:r>
            <a:rPr lang="ro-RO" sz="1200" dirty="0" smtClean="0">
              <a:latin typeface="Times New Roman" pitchFamily="18" charset="0"/>
              <a:cs typeface="Times New Roman" pitchFamily="18" charset="0"/>
            </a:rPr>
            <a:t>INTERPRETAREA DATELOR ȘI ELABORAREA RAPORTULUI DE MONITORIZARE </a:t>
          </a:r>
          <a:r>
            <a:rPr lang="ro-RO" sz="1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(15 MARTIE 2019)</a:t>
          </a:r>
          <a:endParaRPr lang="ro-RO" sz="12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EA51F44-5147-4D33-8054-397EF1756D8A}" type="parTrans" cxnId="{FE422BAC-32F5-4F63-A111-C82400CB21F5}">
      <dgm:prSet/>
      <dgm:spPr/>
      <dgm:t>
        <a:bodyPr/>
        <a:lstStyle/>
        <a:p>
          <a:endParaRPr lang="ro-RO"/>
        </a:p>
      </dgm:t>
    </dgm:pt>
    <dgm:pt modelId="{5A4BB286-94CA-4CE8-AB0E-DD74A4D2E753}" type="sibTrans" cxnId="{FE422BAC-32F5-4F63-A111-C82400CB21F5}">
      <dgm:prSet/>
      <dgm:spPr/>
      <dgm:t>
        <a:bodyPr/>
        <a:lstStyle/>
        <a:p>
          <a:endParaRPr lang="ro-RO"/>
        </a:p>
      </dgm:t>
    </dgm:pt>
    <dgm:pt modelId="{F26F37AC-5AB4-455E-8BFC-9C6D1F160F26}">
      <dgm:prSet phldrT="[Текст]" custT="1"/>
      <dgm:spPr/>
      <dgm:t>
        <a:bodyPr/>
        <a:lstStyle/>
        <a:p>
          <a:r>
            <a:rPr lang="ro-RO" sz="1200" dirty="0" smtClean="0">
              <a:latin typeface="Times New Roman" pitchFamily="18" charset="0"/>
              <a:cs typeface="Times New Roman" pitchFamily="18" charset="0"/>
            </a:rPr>
            <a:t>REVIZUIREA DOCUMENTULUI (la necesitate)</a:t>
          </a:r>
          <a:endParaRPr lang="ro-RO" sz="1200" dirty="0">
            <a:latin typeface="Times New Roman" pitchFamily="18" charset="0"/>
            <a:cs typeface="Times New Roman" pitchFamily="18" charset="0"/>
          </a:endParaRPr>
        </a:p>
      </dgm:t>
    </dgm:pt>
    <dgm:pt modelId="{4815D840-7F77-4E7E-9568-6E2EDFA98BB5}" type="parTrans" cxnId="{269FB341-809D-4237-A513-E36200FCB455}">
      <dgm:prSet/>
      <dgm:spPr/>
      <dgm:t>
        <a:bodyPr/>
        <a:lstStyle/>
        <a:p>
          <a:endParaRPr lang="ro-RO"/>
        </a:p>
      </dgm:t>
    </dgm:pt>
    <dgm:pt modelId="{8A7E1754-6E55-4AD7-AE22-6C18AB14B9D8}" type="sibTrans" cxnId="{269FB341-809D-4237-A513-E36200FCB455}">
      <dgm:prSet/>
      <dgm:spPr/>
      <dgm:t>
        <a:bodyPr/>
        <a:lstStyle/>
        <a:p>
          <a:endParaRPr lang="ro-RO"/>
        </a:p>
      </dgm:t>
    </dgm:pt>
    <dgm:pt modelId="{0C22D920-5CA0-4978-A695-B9294360773C}">
      <dgm:prSet phldrT="[Текст]" custT="1"/>
      <dgm:spPr/>
      <dgm:t>
        <a:bodyPr/>
        <a:lstStyle/>
        <a:p>
          <a:r>
            <a:rPr lang="ro-RO" sz="1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31 IANUARIE 2019</a:t>
          </a:r>
          <a:endParaRPr lang="ro-RO" sz="12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9F88A19F-AF78-4C5D-9DD2-DF6183707FB6}" type="parTrans" cxnId="{BD9F6B75-5691-49E5-B500-DCB2201F44FB}">
      <dgm:prSet/>
      <dgm:spPr/>
      <dgm:t>
        <a:bodyPr/>
        <a:lstStyle/>
        <a:p>
          <a:endParaRPr lang="ro-RO"/>
        </a:p>
      </dgm:t>
    </dgm:pt>
    <dgm:pt modelId="{89630F4E-9930-442A-BF99-0427EC04F298}" type="sibTrans" cxnId="{BD9F6B75-5691-49E5-B500-DCB2201F44FB}">
      <dgm:prSet/>
      <dgm:spPr/>
      <dgm:t>
        <a:bodyPr/>
        <a:lstStyle/>
        <a:p>
          <a:endParaRPr lang="ro-RO"/>
        </a:p>
      </dgm:t>
    </dgm:pt>
    <dgm:pt modelId="{0C044F80-8467-4894-87A4-4C4899F6A92E}" type="pres">
      <dgm:prSet presAssocID="{6D424381-6BCB-4374-9E26-3B7650FA910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o-RO"/>
        </a:p>
      </dgm:t>
    </dgm:pt>
    <dgm:pt modelId="{446C79B7-A678-4EEF-A507-1B89C31D9C82}" type="pres">
      <dgm:prSet presAssocID="{6D424381-6BCB-4374-9E26-3B7650FA910D}" presName="tSp" presStyleCnt="0"/>
      <dgm:spPr/>
    </dgm:pt>
    <dgm:pt modelId="{84642B42-B1BA-4F77-8F0D-928A541AC393}" type="pres">
      <dgm:prSet presAssocID="{6D424381-6BCB-4374-9E26-3B7650FA910D}" presName="bSp" presStyleCnt="0"/>
      <dgm:spPr/>
    </dgm:pt>
    <dgm:pt modelId="{2532497A-A1E7-4ACA-8E30-F1C8F4EFD142}" type="pres">
      <dgm:prSet presAssocID="{6D424381-6BCB-4374-9E26-3B7650FA910D}" presName="process" presStyleCnt="0"/>
      <dgm:spPr/>
    </dgm:pt>
    <dgm:pt modelId="{04CA6142-459D-45A6-929C-73401925B018}" type="pres">
      <dgm:prSet presAssocID="{CA42821B-447F-4F97-8AAC-3514D439B19A}" presName="composite1" presStyleCnt="0"/>
      <dgm:spPr/>
    </dgm:pt>
    <dgm:pt modelId="{64A2F856-82E1-4C4D-B14D-B7EB949765EF}" type="pres">
      <dgm:prSet presAssocID="{CA42821B-447F-4F97-8AAC-3514D439B19A}" presName="dummyNode1" presStyleLbl="node1" presStyleIdx="0" presStyleCnt="3"/>
      <dgm:spPr/>
    </dgm:pt>
    <dgm:pt modelId="{BB1E323F-16A8-4273-B19D-C51DE589266C}" type="pres">
      <dgm:prSet presAssocID="{CA42821B-447F-4F97-8AAC-3514D439B19A}" presName="childNode1" presStyleLbl="bgAcc1" presStyleIdx="0" presStyleCnt="3" custScaleY="154738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0416E565-7D32-44A2-B9B1-343CCCF16D0A}" type="pres">
      <dgm:prSet presAssocID="{CA42821B-447F-4F97-8AAC-3514D439B19A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03CFFD4E-68EA-4A2D-9033-233BEB604765}" type="pres">
      <dgm:prSet presAssocID="{CA42821B-447F-4F97-8AAC-3514D439B19A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2C2D0003-76CA-4E5E-B846-8E82BB5DD166}" type="pres">
      <dgm:prSet presAssocID="{CA42821B-447F-4F97-8AAC-3514D439B19A}" presName="connSite1" presStyleCnt="0"/>
      <dgm:spPr/>
    </dgm:pt>
    <dgm:pt modelId="{633D0C1C-E6B6-4E81-BCF4-B04A14A4CEB6}" type="pres">
      <dgm:prSet presAssocID="{B3DC6A13-8AE2-4903-889A-173BDB8DE2F4}" presName="Name9" presStyleLbl="sibTrans2D1" presStyleIdx="0" presStyleCnt="2"/>
      <dgm:spPr/>
      <dgm:t>
        <a:bodyPr/>
        <a:lstStyle/>
        <a:p>
          <a:endParaRPr lang="ro-RO"/>
        </a:p>
      </dgm:t>
    </dgm:pt>
    <dgm:pt modelId="{23A878E7-47CB-43FD-B773-DA2E870689F5}" type="pres">
      <dgm:prSet presAssocID="{A2A51638-BD1D-491D-A7D0-0432788B4006}" presName="composite2" presStyleCnt="0"/>
      <dgm:spPr/>
    </dgm:pt>
    <dgm:pt modelId="{519322D2-445A-4C0B-8D59-31EA94A2FB1C}" type="pres">
      <dgm:prSet presAssocID="{A2A51638-BD1D-491D-A7D0-0432788B4006}" presName="dummyNode2" presStyleLbl="node1" presStyleIdx="0" presStyleCnt="3"/>
      <dgm:spPr/>
    </dgm:pt>
    <dgm:pt modelId="{075643B6-CD61-42C3-85BE-C66F25B9B268}" type="pres">
      <dgm:prSet presAssocID="{A2A51638-BD1D-491D-A7D0-0432788B4006}" presName="childNode2" presStyleLbl="bgAcc1" presStyleIdx="1" presStyleCnt="3" custScaleY="205998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6A242464-FB73-4CAE-94C7-F3FE50B012E5}" type="pres">
      <dgm:prSet presAssocID="{A2A51638-BD1D-491D-A7D0-0432788B4006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B9742729-9122-492E-B59E-D03D456F5F6C}" type="pres">
      <dgm:prSet presAssocID="{A2A51638-BD1D-491D-A7D0-0432788B4006}" presName="parentNode2" presStyleLbl="node1" presStyleIdx="1" presStyleCnt="3" custScaleX="101527" custScaleY="174579" custLinFactNeighborX="-4362" custLinFactNeighborY="-84431">
        <dgm:presLayoutVars>
          <dgm:chMax val="0"/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43DCB337-AA86-4B87-B0D3-23166D834DEC}" type="pres">
      <dgm:prSet presAssocID="{A2A51638-BD1D-491D-A7D0-0432788B4006}" presName="connSite2" presStyleCnt="0"/>
      <dgm:spPr/>
    </dgm:pt>
    <dgm:pt modelId="{FD025E2F-EC2B-4F26-A47C-31F0916EDE85}" type="pres">
      <dgm:prSet presAssocID="{A7FB2F5C-5736-4CFA-B474-9195F901C205}" presName="Name18" presStyleLbl="sibTrans2D1" presStyleIdx="1" presStyleCnt="2"/>
      <dgm:spPr/>
      <dgm:t>
        <a:bodyPr/>
        <a:lstStyle/>
        <a:p>
          <a:endParaRPr lang="ro-RO"/>
        </a:p>
      </dgm:t>
    </dgm:pt>
    <dgm:pt modelId="{64ABEA7C-700D-4A75-ACFC-B4C1A0F5A73A}" type="pres">
      <dgm:prSet presAssocID="{A770054C-C7E9-4EB7-9DA9-A6036AC4B6A3}" presName="composite1" presStyleCnt="0"/>
      <dgm:spPr/>
    </dgm:pt>
    <dgm:pt modelId="{D5FA4207-B678-4E8F-8C20-483C6F19F659}" type="pres">
      <dgm:prSet presAssocID="{A770054C-C7E9-4EB7-9DA9-A6036AC4B6A3}" presName="dummyNode1" presStyleLbl="node1" presStyleIdx="1" presStyleCnt="3"/>
      <dgm:spPr/>
    </dgm:pt>
    <dgm:pt modelId="{BC8B7502-D0BD-4917-9E7B-7E11F5B25497}" type="pres">
      <dgm:prSet presAssocID="{A770054C-C7E9-4EB7-9DA9-A6036AC4B6A3}" presName="childNode1" presStyleLbl="bgAcc1" presStyleIdx="2" presStyleCnt="3" custScaleX="96559" custScaleY="185398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247E579D-8996-4B48-9099-DE8186344064}" type="pres">
      <dgm:prSet presAssocID="{A770054C-C7E9-4EB7-9DA9-A6036AC4B6A3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59AFEE31-1672-4CEC-9D0F-03CFFC8C9D7E}" type="pres">
      <dgm:prSet presAssocID="{A770054C-C7E9-4EB7-9DA9-A6036AC4B6A3}" presName="parentNode1" presStyleLbl="node1" presStyleIdx="2" presStyleCnt="3" custLinFactY="61427" custLinFactNeighborX="3045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8E87DD33-FD68-4C03-82A2-B82B6B506C02}" type="pres">
      <dgm:prSet presAssocID="{A770054C-C7E9-4EB7-9DA9-A6036AC4B6A3}" presName="connSite1" presStyleCnt="0"/>
      <dgm:spPr/>
    </dgm:pt>
  </dgm:ptLst>
  <dgm:cxnLst>
    <dgm:cxn modelId="{05A58FE7-B4DC-4541-A795-F5F57080083F}" type="presOf" srcId="{C3156AD5-E8B9-43CA-A05C-04685FFFCA3B}" destId="{6A242464-FB73-4CAE-94C7-F3FE50B012E5}" srcOrd="1" destOrd="1" presId="urn:microsoft.com/office/officeart/2005/8/layout/hProcess4"/>
    <dgm:cxn modelId="{43B4A628-24BE-4989-AC46-AEED428D7E76}" type="presOf" srcId="{A2A51638-BD1D-491D-A7D0-0432788B4006}" destId="{B9742729-9122-492E-B59E-D03D456F5F6C}" srcOrd="0" destOrd="0" presId="urn:microsoft.com/office/officeart/2005/8/layout/hProcess4"/>
    <dgm:cxn modelId="{3B926A87-82DF-466D-A4B5-097EED717D5B}" type="presOf" srcId="{C3156AD5-E8B9-43CA-A05C-04685FFFCA3B}" destId="{075643B6-CD61-42C3-85BE-C66F25B9B268}" srcOrd="0" destOrd="1" presId="urn:microsoft.com/office/officeart/2005/8/layout/hProcess4"/>
    <dgm:cxn modelId="{68A9C4F9-BDFB-42C2-8709-5A2B2F46A564}" type="presOf" srcId="{CA7EBBE6-102E-4E12-BAC2-D1AE8CAF857C}" destId="{247E579D-8996-4B48-9099-DE8186344064}" srcOrd="1" destOrd="0" presId="urn:microsoft.com/office/officeart/2005/8/layout/hProcess4"/>
    <dgm:cxn modelId="{DFFC9781-4674-49DA-A281-DB0A31F84282}" type="presOf" srcId="{F687A2CD-95BA-4E16-A601-55C3F74E8E1F}" destId="{BB1E323F-16A8-4273-B19D-C51DE589266C}" srcOrd="0" destOrd="0" presId="urn:microsoft.com/office/officeart/2005/8/layout/hProcess4"/>
    <dgm:cxn modelId="{F007BE38-CE47-427D-AE6C-A4155E6F46EF}" type="presOf" srcId="{6D424381-6BCB-4374-9E26-3B7650FA910D}" destId="{0C044F80-8467-4894-87A4-4C4899F6A92E}" srcOrd="0" destOrd="0" presId="urn:microsoft.com/office/officeart/2005/8/layout/hProcess4"/>
    <dgm:cxn modelId="{2FEBAA58-2CBC-44AC-BA20-2364F34865A5}" type="presOf" srcId="{A7FB2F5C-5736-4CFA-B474-9195F901C205}" destId="{FD025E2F-EC2B-4F26-A47C-31F0916EDE85}" srcOrd="0" destOrd="0" presId="urn:microsoft.com/office/officeart/2005/8/layout/hProcess4"/>
    <dgm:cxn modelId="{C0E0A5A2-305D-4651-B952-2B07497C4327}" type="presOf" srcId="{28F88B32-CBA8-4992-B825-16BFEE51D567}" destId="{0416E565-7D32-44A2-B9B1-343CCCF16D0A}" srcOrd="1" destOrd="1" presId="urn:microsoft.com/office/officeart/2005/8/layout/hProcess4"/>
    <dgm:cxn modelId="{F964999E-BFB2-407C-9D01-647F291588A4}" srcId="{6D424381-6BCB-4374-9E26-3B7650FA910D}" destId="{A770054C-C7E9-4EB7-9DA9-A6036AC4B6A3}" srcOrd="2" destOrd="0" parTransId="{27EAE5B7-0B16-4FF1-AFEC-660350883AD0}" sibTransId="{8EBEC068-91EA-4409-A413-F94D1F49CD1B}"/>
    <dgm:cxn modelId="{2E85A163-CC4D-49AC-BC02-8B1EEA47EDBF}" srcId="{CA42821B-447F-4F97-8AAC-3514D439B19A}" destId="{F687A2CD-95BA-4E16-A601-55C3F74E8E1F}" srcOrd="0" destOrd="0" parTransId="{21D07604-64FF-43D8-ACA8-4C9E615580CC}" sibTransId="{A8629808-C689-44A7-AAF1-590616B828A7}"/>
    <dgm:cxn modelId="{F7A57766-DA95-4C1C-BFF7-CA4774228C6D}" type="presOf" srcId="{A770054C-C7E9-4EB7-9DA9-A6036AC4B6A3}" destId="{59AFEE31-1672-4CEC-9D0F-03CFFC8C9D7E}" srcOrd="0" destOrd="0" presId="urn:microsoft.com/office/officeart/2005/8/layout/hProcess4"/>
    <dgm:cxn modelId="{A5CF434B-6199-473C-98BE-ABB5D8D45279}" srcId="{A2A51638-BD1D-491D-A7D0-0432788B4006}" destId="{D424B995-D641-4A89-95C2-29C07CC4B6E1}" srcOrd="0" destOrd="0" parTransId="{B5474F44-FF4B-43AF-9069-903C3F70240F}" sibTransId="{F8B8EEA8-BD48-4073-9696-02287A714FE9}"/>
    <dgm:cxn modelId="{BEE3FDE0-085B-48A4-90A3-B11B88E6B8D8}" type="presOf" srcId="{F26F37AC-5AB4-455E-8BFC-9C6D1F160F26}" destId="{247E579D-8996-4B48-9099-DE8186344064}" srcOrd="1" destOrd="2" presId="urn:microsoft.com/office/officeart/2005/8/layout/hProcess4"/>
    <dgm:cxn modelId="{C34EA6CE-2F7E-4C76-86C7-3ABFD226C7E9}" srcId="{A2A51638-BD1D-491D-A7D0-0432788B4006}" destId="{C3156AD5-E8B9-43CA-A05C-04685FFFCA3B}" srcOrd="1" destOrd="0" parTransId="{9E788BE4-E77D-4FAC-B4F9-0ADA6644AC3A}" sibTransId="{24CA73EB-3C86-423B-87E8-ECC97D4A3E57}"/>
    <dgm:cxn modelId="{7670BED2-6A3B-42B3-A7F5-54F80A9EF785}" srcId="{6D424381-6BCB-4374-9E26-3B7650FA910D}" destId="{CA42821B-447F-4F97-8AAC-3514D439B19A}" srcOrd="0" destOrd="0" parTransId="{C57A0890-B6C3-41AA-A4BA-D0BE4341ED6E}" sibTransId="{B3DC6A13-8AE2-4903-889A-173BDB8DE2F4}"/>
    <dgm:cxn modelId="{269FB341-809D-4237-A513-E36200FCB455}" srcId="{A770054C-C7E9-4EB7-9DA9-A6036AC4B6A3}" destId="{F26F37AC-5AB4-455E-8BFC-9C6D1F160F26}" srcOrd="2" destOrd="0" parTransId="{4815D840-7F77-4E7E-9568-6E2EDFA98BB5}" sibTransId="{8A7E1754-6E55-4AD7-AE22-6C18AB14B9D8}"/>
    <dgm:cxn modelId="{BD9F6B75-5691-49E5-B500-DCB2201F44FB}" srcId="{CA42821B-447F-4F97-8AAC-3514D439B19A}" destId="{0C22D920-5CA0-4978-A695-B9294360773C}" srcOrd="2" destOrd="0" parTransId="{9F88A19F-AF78-4C5D-9DD2-DF6183707FB6}" sibTransId="{89630F4E-9930-442A-BF99-0427EC04F298}"/>
    <dgm:cxn modelId="{B6D910E0-B052-47BA-A690-6F173EC748C0}" type="presOf" srcId="{B3DC6A13-8AE2-4903-889A-173BDB8DE2F4}" destId="{633D0C1C-E6B6-4E81-BCF4-B04A14A4CEB6}" srcOrd="0" destOrd="0" presId="urn:microsoft.com/office/officeart/2005/8/layout/hProcess4"/>
    <dgm:cxn modelId="{E755994B-0314-44CF-89F8-F5F3C0247668}" type="presOf" srcId="{D424B995-D641-4A89-95C2-29C07CC4B6E1}" destId="{075643B6-CD61-42C3-85BE-C66F25B9B268}" srcOrd="0" destOrd="0" presId="urn:microsoft.com/office/officeart/2005/8/layout/hProcess4"/>
    <dgm:cxn modelId="{F62284FD-EB8A-42BB-A8D1-C5FF48999BB7}" srcId="{CA42821B-447F-4F97-8AAC-3514D439B19A}" destId="{28F88B32-CBA8-4992-B825-16BFEE51D567}" srcOrd="1" destOrd="0" parTransId="{CA6B4C6A-C8CA-41D9-A252-9BD9B014DFA1}" sibTransId="{247021CA-8D0F-4E06-8F20-4ECC036B31B7}"/>
    <dgm:cxn modelId="{2C974601-4B0C-4DC8-A5E8-FBE1E3280B14}" type="presOf" srcId="{28F88B32-CBA8-4992-B825-16BFEE51D567}" destId="{BB1E323F-16A8-4273-B19D-C51DE589266C}" srcOrd="0" destOrd="1" presId="urn:microsoft.com/office/officeart/2005/8/layout/hProcess4"/>
    <dgm:cxn modelId="{A0024266-FB3C-4DA9-AC83-A56F9D37B635}" type="presOf" srcId="{C812D4FE-FD0A-458B-B0EB-20ED6AB99EF9}" destId="{BC8B7502-D0BD-4917-9E7B-7E11F5B25497}" srcOrd="0" destOrd="1" presId="urn:microsoft.com/office/officeart/2005/8/layout/hProcess4"/>
    <dgm:cxn modelId="{9D6208C5-3194-4091-BAAB-AEB473BFC931}" srcId="{A770054C-C7E9-4EB7-9DA9-A6036AC4B6A3}" destId="{CA7EBBE6-102E-4E12-BAC2-D1AE8CAF857C}" srcOrd="0" destOrd="0" parTransId="{B7A6487D-402D-4E6E-BDAD-9690FA10B722}" sibTransId="{B3381DA2-E8DE-4B5B-BA4D-240F12C85A79}"/>
    <dgm:cxn modelId="{62C9F7ED-D024-41C3-8871-CC7E3CB22E52}" type="presOf" srcId="{C812D4FE-FD0A-458B-B0EB-20ED6AB99EF9}" destId="{247E579D-8996-4B48-9099-DE8186344064}" srcOrd="1" destOrd="1" presId="urn:microsoft.com/office/officeart/2005/8/layout/hProcess4"/>
    <dgm:cxn modelId="{FE422BAC-32F5-4F63-A111-C82400CB21F5}" srcId="{A770054C-C7E9-4EB7-9DA9-A6036AC4B6A3}" destId="{C812D4FE-FD0A-458B-B0EB-20ED6AB99EF9}" srcOrd="1" destOrd="0" parTransId="{DEA51F44-5147-4D33-8054-397EF1756D8A}" sibTransId="{5A4BB286-94CA-4CE8-AB0E-DD74A4D2E753}"/>
    <dgm:cxn modelId="{C9318491-289E-43C4-9991-CB0023636B1B}" type="presOf" srcId="{F26F37AC-5AB4-455E-8BFC-9C6D1F160F26}" destId="{BC8B7502-D0BD-4917-9E7B-7E11F5B25497}" srcOrd="0" destOrd="2" presId="urn:microsoft.com/office/officeart/2005/8/layout/hProcess4"/>
    <dgm:cxn modelId="{8119B676-2013-40FD-950D-19DCBEC93515}" type="presOf" srcId="{CA7EBBE6-102E-4E12-BAC2-D1AE8CAF857C}" destId="{BC8B7502-D0BD-4917-9E7B-7E11F5B25497}" srcOrd="0" destOrd="0" presId="urn:microsoft.com/office/officeart/2005/8/layout/hProcess4"/>
    <dgm:cxn modelId="{6BB53580-3EAB-45CF-A477-E2AB6E254E16}" type="presOf" srcId="{F687A2CD-95BA-4E16-A601-55C3F74E8E1F}" destId="{0416E565-7D32-44A2-B9B1-343CCCF16D0A}" srcOrd="1" destOrd="0" presId="urn:microsoft.com/office/officeart/2005/8/layout/hProcess4"/>
    <dgm:cxn modelId="{18B59ABC-BB29-42EB-A5F4-5125A6E40582}" type="presOf" srcId="{CA42821B-447F-4F97-8AAC-3514D439B19A}" destId="{03CFFD4E-68EA-4A2D-9033-233BEB604765}" srcOrd="0" destOrd="0" presId="urn:microsoft.com/office/officeart/2005/8/layout/hProcess4"/>
    <dgm:cxn modelId="{E34C2B4C-9A9C-4D27-99E4-1AADB788DFD2}" type="presOf" srcId="{D424B995-D641-4A89-95C2-29C07CC4B6E1}" destId="{6A242464-FB73-4CAE-94C7-F3FE50B012E5}" srcOrd="1" destOrd="0" presId="urn:microsoft.com/office/officeart/2005/8/layout/hProcess4"/>
    <dgm:cxn modelId="{0F8107AF-755D-4B00-B286-C2F7F58CA407}" type="presOf" srcId="{0C22D920-5CA0-4978-A695-B9294360773C}" destId="{BB1E323F-16A8-4273-B19D-C51DE589266C}" srcOrd="0" destOrd="2" presId="urn:microsoft.com/office/officeart/2005/8/layout/hProcess4"/>
    <dgm:cxn modelId="{C915B2AC-E7ED-4DE3-A75D-2C4D409E9338}" srcId="{6D424381-6BCB-4374-9E26-3B7650FA910D}" destId="{A2A51638-BD1D-491D-A7D0-0432788B4006}" srcOrd="1" destOrd="0" parTransId="{BD68F0B3-7E49-4705-B025-161CCBE11F11}" sibTransId="{A7FB2F5C-5736-4CFA-B474-9195F901C205}"/>
    <dgm:cxn modelId="{4E0BE7A0-9292-4B28-BEBC-B5B96BEAA678}" type="presOf" srcId="{0C22D920-5CA0-4978-A695-B9294360773C}" destId="{0416E565-7D32-44A2-B9B1-343CCCF16D0A}" srcOrd="1" destOrd="2" presId="urn:microsoft.com/office/officeart/2005/8/layout/hProcess4"/>
    <dgm:cxn modelId="{EDA87B79-E649-41DB-A886-33A914DD0B2B}" type="presParOf" srcId="{0C044F80-8467-4894-87A4-4C4899F6A92E}" destId="{446C79B7-A678-4EEF-A507-1B89C31D9C82}" srcOrd="0" destOrd="0" presId="urn:microsoft.com/office/officeart/2005/8/layout/hProcess4"/>
    <dgm:cxn modelId="{2C46DB8D-2277-44BA-BE2A-FA2D15BCDEA3}" type="presParOf" srcId="{0C044F80-8467-4894-87A4-4C4899F6A92E}" destId="{84642B42-B1BA-4F77-8F0D-928A541AC393}" srcOrd="1" destOrd="0" presId="urn:microsoft.com/office/officeart/2005/8/layout/hProcess4"/>
    <dgm:cxn modelId="{2BAACE14-14F9-43E7-8DC9-8C89EC004FBF}" type="presParOf" srcId="{0C044F80-8467-4894-87A4-4C4899F6A92E}" destId="{2532497A-A1E7-4ACA-8E30-F1C8F4EFD142}" srcOrd="2" destOrd="0" presId="urn:microsoft.com/office/officeart/2005/8/layout/hProcess4"/>
    <dgm:cxn modelId="{8D2A2234-EA78-47DE-8D38-DE3F925BBFBD}" type="presParOf" srcId="{2532497A-A1E7-4ACA-8E30-F1C8F4EFD142}" destId="{04CA6142-459D-45A6-929C-73401925B018}" srcOrd="0" destOrd="0" presId="urn:microsoft.com/office/officeart/2005/8/layout/hProcess4"/>
    <dgm:cxn modelId="{64A76E4A-A471-41B6-AB37-C10E45F067D8}" type="presParOf" srcId="{04CA6142-459D-45A6-929C-73401925B018}" destId="{64A2F856-82E1-4C4D-B14D-B7EB949765EF}" srcOrd="0" destOrd="0" presId="urn:microsoft.com/office/officeart/2005/8/layout/hProcess4"/>
    <dgm:cxn modelId="{1648C98A-FA24-4784-A7AF-C724C9764A89}" type="presParOf" srcId="{04CA6142-459D-45A6-929C-73401925B018}" destId="{BB1E323F-16A8-4273-B19D-C51DE589266C}" srcOrd="1" destOrd="0" presId="urn:microsoft.com/office/officeart/2005/8/layout/hProcess4"/>
    <dgm:cxn modelId="{1545FA17-2931-49D6-87FF-477D1ACE75DC}" type="presParOf" srcId="{04CA6142-459D-45A6-929C-73401925B018}" destId="{0416E565-7D32-44A2-B9B1-343CCCF16D0A}" srcOrd="2" destOrd="0" presId="urn:microsoft.com/office/officeart/2005/8/layout/hProcess4"/>
    <dgm:cxn modelId="{34CD4B13-B15E-4BB5-AF54-E0A3D868B0BF}" type="presParOf" srcId="{04CA6142-459D-45A6-929C-73401925B018}" destId="{03CFFD4E-68EA-4A2D-9033-233BEB604765}" srcOrd="3" destOrd="0" presId="urn:microsoft.com/office/officeart/2005/8/layout/hProcess4"/>
    <dgm:cxn modelId="{A5187C2B-FC2B-4D4F-B7FA-EB9A227AD59A}" type="presParOf" srcId="{04CA6142-459D-45A6-929C-73401925B018}" destId="{2C2D0003-76CA-4E5E-B846-8E82BB5DD166}" srcOrd="4" destOrd="0" presId="urn:microsoft.com/office/officeart/2005/8/layout/hProcess4"/>
    <dgm:cxn modelId="{6D4A0BC7-7EB1-4CE8-AB61-B5B12951D81E}" type="presParOf" srcId="{2532497A-A1E7-4ACA-8E30-F1C8F4EFD142}" destId="{633D0C1C-E6B6-4E81-BCF4-B04A14A4CEB6}" srcOrd="1" destOrd="0" presId="urn:microsoft.com/office/officeart/2005/8/layout/hProcess4"/>
    <dgm:cxn modelId="{1408ADF9-AF7A-4B57-831E-CEFB855B031A}" type="presParOf" srcId="{2532497A-A1E7-4ACA-8E30-F1C8F4EFD142}" destId="{23A878E7-47CB-43FD-B773-DA2E870689F5}" srcOrd="2" destOrd="0" presId="urn:microsoft.com/office/officeart/2005/8/layout/hProcess4"/>
    <dgm:cxn modelId="{DCDE1A7F-AF74-42D6-83AE-D57F3DE0B2B1}" type="presParOf" srcId="{23A878E7-47CB-43FD-B773-DA2E870689F5}" destId="{519322D2-445A-4C0B-8D59-31EA94A2FB1C}" srcOrd="0" destOrd="0" presId="urn:microsoft.com/office/officeart/2005/8/layout/hProcess4"/>
    <dgm:cxn modelId="{FC8AC35E-417D-4AC2-B7C3-FD1D0C32E051}" type="presParOf" srcId="{23A878E7-47CB-43FD-B773-DA2E870689F5}" destId="{075643B6-CD61-42C3-85BE-C66F25B9B268}" srcOrd="1" destOrd="0" presId="urn:microsoft.com/office/officeart/2005/8/layout/hProcess4"/>
    <dgm:cxn modelId="{D103DB15-A931-45CD-A3F5-B78FE22C9F04}" type="presParOf" srcId="{23A878E7-47CB-43FD-B773-DA2E870689F5}" destId="{6A242464-FB73-4CAE-94C7-F3FE50B012E5}" srcOrd="2" destOrd="0" presId="urn:microsoft.com/office/officeart/2005/8/layout/hProcess4"/>
    <dgm:cxn modelId="{8BDED259-F53A-431C-AD2C-2A672DE55E25}" type="presParOf" srcId="{23A878E7-47CB-43FD-B773-DA2E870689F5}" destId="{B9742729-9122-492E-B59E-D03D456F5F6C}" srcOrd="3" destOrd="0" presId="urn:microsoft.com/office/officeart/2005/8/layout/hProcess4"/>
    <dgm:cxn modelId="{C4EFBFAA-6AA1-47C8-9A72-07FC7C7CB523}" type="presParOf" srcId="{23A878E7-47CB-43FD-B773-DA2E870689F5}" destId="{43DCB337-AA86-4B87-B0D3-23166D834DEC}" srcOrd="4" destOrd="0" presId="urn:microsoft.com/office/officeart/2005/8/layout/hProcess4"/>
    <dgm:cxn modelId="{0959BB63-36C4-4402-BECA-C91B687C4A92}" type="presParOf" srcId="{2532497A-A1E7-4ACA-8E30-F1C8F4EFD142}" destId="{FD025E2F-EC2B-4F26-A47C-31F0916EDE85}" srcOrd="3" destOrd="0" presId="urn:microsoft.com/office/officeart/2005/8/layout/hProcess4"/>
    <dgm:cxn modelId="{B534251C-041A-4D53-B93A-3B893AE60E92}" type="presParOf" srcId="{2532497A-A1E7-4ACA-8E30-F1C8F4EFD142}" destId="{64ABEA7C-700D-4A75-ACFC-B4C1A0F5A73A}" srcOrd="4" destOrd="0" presId="urn:microsoft.com/office/officeart/2005/8/layout/hProcess4"/>
    <dgm:cxn modelId="{813E5DDF-2EEF-4EAB-9E91-CF3368C2AF6D}" type="presParOf" srcId="{64ABEA7C-700D-4A75-ACFC-B4C1A0F5A73A}" destId="{D5FA4207-B678-4E8F-8C20-483C6F19F659}" srcOrd="0" destOrd="0" presId="urn:microsoft.com/office/officeart/2005/8/layout/hProcess4"/>
    <dgm:cxn modelId="{0FF21BB0-3764-4940-9F5F-0BBBCCF52D4D}" type="presParOf" srcId="{64ABEA7C-700D-4A75-ACFC-B4C1A0F5A73A}" destId="{BC8B7502-D0BD-4917-9E7B-7E11F5B25497}" srcOrd="1" destOrd="0" presId="urn:microsoft.com/office/officeart/2005/8/layout/hProcess4"/>
    <dgm:cxn modelId="{ED7D595E-8656-4573-AB00-0E298CC785A0}" type="presParOf" srcId="{64ABEA7C-700D-4A75-ACFC-B4C1A0F5A73A}" destId="{247E579D-8996-4B48-9099-DE8186344064}" srcOrd="2" destOrd="0" presId="urn:microsoft.com/office/officeart/2005/8/layout/hProcess4"/>
    <dgm:cxn modelId="{0CF4585B-7B90-4871-9E1D-E130F07A36D3}" type="presParOf" srcId="{64ABEA7C-700D-4A75-ACFC-B4C1A0F5A73A}" destId="{59AFEE31-1672-4CEC-9D0F-03CFFC8C9D7E}" srcOrd="3" destOrd="0" presId="urn:microsoft.com/office/officeart/2005/8/layout/hProcess4"/>
    <dgm:cxn modelId="{241A63F1-346A-45B2-A86D-80CC0D32F62D}" type="presParOf" srcId="{64ABEA7C-700D-4A75-ACFC-B4C1A0F5A73A}" destId="{8E87DD33-FD68-4C03-82A2-B82B6B506C02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B5C762-80A1-4F56-8E36-C0F717C2AEDB}">
      <dsp:nvSpPr>
        <dsp:cNvPr id="0" name=""/>
        <dsp:cNvSpPr/>
      </dsp:nvSpPr>
      <dsp:spPr>
        <a:xfrm>
          <a:off x="1926442" y="2918012"/>
          <a:ext cx="4169557" cy="2066315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500" kern="1200" dirty="0" smtClean="0"/>
            <a:t>Manageri  școlari – plan de acțiuni pentru formarea c.d. și consilierea părinților</a:t>
          </a:r>
          <a:endParaRPr lang="ro-RO" sz="1500" kern="1200" dirty="0"/>
        </a:p>
      </dsp:txBody>
      <dsp:txXfrm>
        <a:off x="2607514" y="3402036"/>
        <a:ext cx="2807413" cy="1062129"/>
      </dsp:txXfrm>
    </dsp:sp>
    <dsp:sp modelId="{66AFC1E1-331D-45A6-B7A6-B00DE478A69E}">
      <dsp:nvSpPr>
        <dsp:cNvPr id="0" name=""/>
        <dsp:cNvSpPr/>
      </dsp:nvSpPr>
      <dsp:spPr>
        <a:xfrm>
          <a:off x="164310" y="1701593"/>
          <a:ext cx="3427582" cy="1993731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400" kern="1200" dirty="0" smtClean="0"/>
            <a:t>OLSDÎ  - sesiuni de formare, acordă suport c.d. și c.m.</a:t>
          </a:r>
          <a:endParaRPr lang="ro-RO" sz="1400" kern="1200" dirty="0"/>
        </a:p>
      </dsp:txBody>
      <dsp:txXfrm>
        <a:off x="874664" y="2206554"/>
        <a:ext cx="2006874" cy="983809"/>
      </dsp:txXfrm>
    </dsp:sp>
    <dsp:sp modelId="{811D9F52-C211-406D-B8B1-65AE8E2F6131}">
      <dsp:nvSpPr>
        <dsp:cNvPr id="0" name=""/>
        <dsp:cNvSpPr/>
      </dsp:nvSpPr>
      <dsp:spPr>
        <a:xfrm rot="20700000">
          <a:off x="2187389" y="451320"/>
          <a:ext cx="1953449" cy="1953449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400" kern="1200" dirty="0" smtClean="0"/>
            <a:t>MECC – suport metodologic (repere metod.) </a:t>
          </a:r>
          <a:endParaRPr lang="ro-RO" sz="1400" kern="1200" dirty="0"/>
        </a:p>
      </dsp:txBody>
      <dsp:txXfrm rot="-20700000">
        <a:off x="2615837" y="879769"/>
        <a:ext cx="1096552" cy="1096552"/>
      </dsp:txXfrm>
    </dsp:sp>
    <dsp:sp modelId="{7BE579CC-7F03-4616-BEAA-D0697787CAD5}">
      <dsp:nvSpPr>
        <dsp:cNvPr id="0" name=""/>
        <dsp:cNvSpPr/>
      </dsp:nvSpPr>
      <dsp:spPr>
        <a:xfrm>
          <a:off x="2274196" y="1930880"/>
          <a:ext cx="3508966" cy="3508966"/>
        </a:xfrm>
        <a:prstGeom prst="circularArrow">
          <a:avLst>
            <a:gd name="adj1" fmla="val 4688"/>
            <a:gd name="adj2" fmla="val 299029"/>
            <a:gd name="adj3" fmla="val 2532271"/>
            <a:gd name="adj4" fmla="val 15827008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5BC0BF-1237-456C-B055-FF4D085883EC}">
      <dsp:nvSpPr>
        <dsp:cNvPr id="0" name=""/>
        <dsp:cNvSpPr/>
      </dsp:nvSpPr>
      <dsp:spPr>
        <a:xfrm>
          <a:off x="528149" y="1257065"/>
          <a:ext cx="2549483" cy="2549483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23153E-AC3C-454F-8D5F-1DD359F21014}">
      <dsp:nvSpPr>
        <dsp:cNvPr id="0" name=""/>
        <dsp:cNvSpPr/>
      </dsp:nvSpPr>
      <dsp:spPr>
        <a:xfrm>
          <a:off x="1679835" y="303800"/>
          <a:ext cx="2748856" cy="274885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1E323F-16A8-4273-B19D-C51DE589266C}">
      <dsp:nvSpPr>
        <dsp:cNvPr id="0" name=""/>
        <dsp:cNvSpPr/>
      </dsp:nvSpPr>
      <dsp:spPr>
        <a:xfrm>
          <a:off x="2808" y="950203"/>
          <a:ext cx="1695254" cy="21635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o-RO" sz="1200" b="0" kern="1200" dirty="0" smtClean="0">
              <a:latin typeface="Times New Roman" pitchFamily="18" charset="0"/>
              <a:cs typeface="Times New Roman" pitchFamily="18" charset="0"/>
            </a:rPr>
            <a:t>APLICAREA CHESTIONARELOR</a:t>
          </a:r>
          <a:endParaRPr lang="ro-RO" sz="1200" b="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o-RO" sz="1200" b="0" kern="1200" dirty="0" smtClean="0">
              <a:latin typeface="Times New Roman" pitchFamily="18" charset="0"/>
              <a:cs typeface="Times New Roman" pitchFamily="18" charset="0"/>
            </a:rPr>
            <a:t>PROCESAREA ACESTORA</a:t>
          </a:r>
          <a:endParaRPr lang="ro-RO" sz="1200" b="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o-RO" sz="12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31 IANUARIE 2019</a:t>
          </a:r>
          <a:endParaRPr lang="ro-RO" sz="1200" b="1" kern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2460" y="999855"/>
        <a:ext cx="1595950" cy="1600662"/>
      </dsp:txXfrm>
    </dsp:sp>
    <dsp:sp modelId="{633D0C1C-E6B6-4E81-BCF4-B04A14A4CEB6}">
      <dsp:nvSpPr>
        <dsp:cNvPr id="0" name=""/>
        <dsp:cNvSpPr/>
      </dsp:nvSpPr>
      <dsp:spPr>
        <a:xfrm>
          <a:off x="978689" y="1743751"/>
          <a:ext cx="1762372" cy="1762372"/>
        </a:xfrm>
        <a:prstGeom prst="leftCircularArrow">
          <a:avLst>
            <a:gd name="adj1" fmla="val 2550"/>
            <a:gd name="adj2" fmla="val 309421"/>
            <a:gd name="adj3" fmla="val 2110068"/>
            <a:gd name="adj4" fmla="val 9049626"/>
            <a:gd name="adj5" fmla="val 297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CFFD4E-68EA-4A2D-9033-233BEB604765}">
      <dsp:nvSpPr>
        <dsp:cNvPr id="0" name=""/>
        <dsp:cNvSpPr/>
      </dsp:nvSpPr>
      <dsp:spPr>
        <a:xfrm>
          <a:off x="379531" y="2431494"/>
          <a:ext cx="1506892" cy="5992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100" kern="1200" dirty="0" smtClean="0"/>
            <a:t>INSTITUȚIE</a:t>
          </a:r>
          <a:endParaRPr lang="ro-RO" sz="1100" kern="1200" dirty="0"/>
        </a:p>
      </dsp:txBody>
      <dsp:txXfrm>
        <a:off x="397082" y="2449045"/>
        <a:ext cx="1471790" cy="564139"/>
      </dsp:txXfrm>
    </dsp:sp>
    <dsp:sp modelId="{075643B6-CD61-42C3-85BE-C66F25B9B268}">
      <dsp:nvSpPr>
        <dsp:cNvPr id="0" name=""/>
        <dsp:cNvSpPr/>
      </dsp:nvSpPr>
      <dsp:spPr>
        <a:xfrm>
          <a:off x="2100439" y="591836"/>
          <a:ext cx="1695254" cy="28803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o-RO" sz="1200" kern="1200" dirty="0" smtClean="0">
              <a:latin typeface="Times New Roman" pitchFamily="18" charset="0"/>
              <a:cs typeface="Times New Roman" pitchFamily="18" charset="0"/>
            </a:rPr>
            <a:t>OLSDÎ ASIGURĂ MONITORIZAREA PROCEDURII DE CHESTIONARE</a:t>
          </a:r>
          <a:endParaRPr lang="ro-RO" sz="12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o-RO" sz="1200" kern="1200" dirty="0" smtClean="0">
              <a:latin typeface="Times New Roman" pitchFamily="18" charset="0"/>
              <a:cs typeface="Times New Roman" pitchFamily="18" charset="0"/>
            </a:rPr>
            <a:t>SISTEMATIZARAE DATELOR ȘI EXPEDIEREA RAPORTULUI CĂTRE MECC </a:t>
          </a:r>
          <a:r>
            <a:rPr lang="ro-RO" sz="12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(15. FEBRUARIE 2019)</a:t>
          </a:r>
          <a:endParaRPr lang="ro-RO" sz="1200" b="1" kern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150091" y="1258701"/>
        <a:ext cx="1595950" cy="2163809"/>
      </dsp:txXfrm>
    </dsp:sp>
    <dsp:sp modelId="{FD025E2F-EC2B-4F26-A47C-31F0916EDE85}">
      <dsp:nvSpPr>
        <dsp:cNvPr id="0" name=""/>
        <dsp:cNvSpPr/>
      </dsp:nvSpPr>
      <dsp:spPr>
        <a:xfrm>
          <a:off x="2699352" y="33278"/>
          <a:ext cx="2235055" cy="2235055"/>
        </a:xfrm>
        <a:prstGeom prst="circularArrow">
          <a:avLst>
            <a:gd name="adj1" fmla="val 2011"/>
            <a:gd name="adj2" fmla="val 240970"/>
            <a:gd name="adj3" fmla="val 20952597"/>
            <a:gd name="adj4" fmla="val 13944588"/>
            <a:gd name="adj5" fmla="val 234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742729-9122-492E-B59E-D03D456F5F6C}">
      <dsp:nvSpPr>
        <dsp:cNvPr id="0" name=""/>
        <dsp:cNvSpPr/>
      </dsp:nvSpPr>
      <dsp:spPr>
        <a:xfrm>
          <a:off x="2399926" y="303864"/>
          <a:ext cx="1529903" cy="10461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100" kern="1200" dirty="0" smtClean="0"/>
            <a:t>MUNICIPIU/RAION</a:t>
          </a:r>
          <a:endParaRPr lang="ro-RO" sz="1100" kern="1200" dirty="0"/>
        </a:p>
      </dsp:txBody>
      <dsp:txXfrm>
        <a:off x="2430567" y="334505"/>
        <a:ext cx="1468621" cy="984867"/>
      </dsp:txXfrm>
    </dsp:sp>
    <dsp:sp modelId="{BC8B7502-D0BD-4917-9E7B-7E11F5B25497}">
      <dsp:nvSpPr>
        <dsp:cNvPr id="0" name=""/>
        <dsp:cNvSpPr/>
      </dsp:nvSpPr>
      <dsp:spPr>
        <a:xfrm>
          <a:off x="4238742" y="735854"/>
          <a:ext cx="1636920" cy="25922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o-RO" sz="1200" kern="1200" dirty="0" smtClean="0">
              <a:latin typeface="Times New Roman" pitchFamily="18" charset="0"/>
              <a:cs typeface="Times New Roman" pitchFamily="18" charset="0"/>
            </a:rPr>
            <a:t>SISTEMATIZAREA DATELOR</a:t>
          </a:r>
          <a:endParaRPr lang="ro-RO" sz="12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o-RO" sz="1200" kern="1200" dirty="0" smtClean="0">
              <a:latin typeface="Times New Roman" pitchFamily="18" charset="0"/>
              <a:cs typeface="Times New Roman" pitchFamily="18" charset="0"/>
            </a:rPr>
            <a:t>INTERPRETAREA DATELOR ȘI ELABORAREA RAPORTULUI DE MONITORIZARE </a:t>
          </a:r>
          <a:r>
            <a:rPr lang="ro-RO" sz="12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(15 MARTIE 2019)</a:t>
          </a:r>
          <a:endParaRPr lang="ro-RO" sz="1200" b="1" kern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o-RO" sz="1200" kern="1200" dirty="0" smtClean="0">
              <a:latin typeface="Times New Roman" pitchFamily="18" charset="0"/>
              <a:cs typeface="Times New Roman" pitchFamily="18" charset="0"/>
            </a:rPr>
            <a:t>REVIZUIREA DOCUMENTULUI (la necesitate)</a:t>
          </a:r>
          <a:endParaRPr lang="ro-RO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286686" y="783798"/>
        <a:ext cx="1541032" cy="1940912"/>
      </dsp:txXfrm>
    </dsp:sp>
    <dsp:sp modelId="{59AFEE31-1672-4CEC-9D0F-03CFFC8C9D7E}">
      <dsp:nvSpPr>
        <dsp:cNvPr id="0" name=""/>
        <dsp:cNvSpPr/>
      </dsp:nvSpPr>
      <dsp:spPr>
        <a:xfrm>
          <a:off x="4589107" y="3398832"/>
          <a:ext cx="1506892" cy="5992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100" kern="1200" dirty="0" smtClean="0"/>
            <a:t>REPUBLICĂ</a:t>
          </a:r>
          <a:endParaRPr lang="ro-RO" sz="1100" kern="1200" dirty="0"/>
        </a:p>
      </dsp:txBody>
      <dsp:txXfrm>
        <a:off x="4606658" y="3416383"/>
        <a:ext cx="1471790" cy="5641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23.10.2018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23.10.2018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23.10.2018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23.10.2018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23.10.2018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23.10.2018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microsoft.com/office/2007/relationships/diagramDrawing" Target="../diagrams/drawing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98578"/>
          </a:xfrm>
        </p:spPr>
        <p:txBody>
          <a:bodyPr>
            <a:normAutofit/>
          </a:bodyPr>
          <a:lstStyle/>
          <a:p>
            <a:pPr algn="ctr"/>
            <a:r>
              <a:rPr lang="ro-RO" dirty="0" smtClean="0">
                <a:solidFill>
                  <a:srgbClr val="0070C0"/>
                </a:solidFill>
              </a:rPr>
              <a:t>INSTRUCȚIUNEA PRIVIND MANAGEMENTUL TEMELOR PENTRU ACASĂ ÎN ÎNVĂȚĂMÂNTUL PRIMAR, GIMNAZIAL ȘI LICEAL</a:t>
            </a:r>
            <a:r>
              <a:rPr lang="ro-RO" dirty="0" smtClean="0"/>
              <a:t/>
            </a:r>
            <a:br>
              <a:rPr lang="ro-RO" dirty="0" smtClean="0"/>
            </a:br>
            <a:r>
              <a:rPr lang="ro-RO" dirty="0" smtClean="0"/>
              <a:t/>
            </a:r>
            <a:br>
              <a:rPr lang="ro-RO" dirty="0" smtClean="0"/>
            </a:br>
            <a:r>
              <a:rPr lang="ro-RO" sz="2800" dirty="0" smtClean="0"/>
              <a:t/>
            </a:r>
            <a:br>
              <a:rPr lang="ro-RO" sz="2800" dirty="0" smtClean="0"/>
            </a:br>
            <a:endParaRPr lang="ro-RO" sz="2800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"/>
          </p:nvPr>
        </p:nvSpPr>
        <p:spPr>
          <a:xfrm>
            <a:off x="457200" y="5445224"/>
            <a:ext cx="8229600" cy="100811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o-RO" dirty="0" smtClean="0"/>
          </a:p>
          <a:p>
            <a:pPr marL="0" indent="0" algn="r">
              <a:buNone/>
            </a:pPr>
            <a:r>
              <a:rPr lang="en-US" dirty="0" smtClean="0">
                <a:solidFill>
                  <a:srgbClr val="0070C0"/>
                </a:solidFill>
              </a:rPr>
              <a:t>V.TONU,</a:t>
            </a:r>
            <a:r>
              <a:rPr lang="ro-RO" dirty="0" smtClean="0">
                <a:solidFill>
                  <a:srgbClr val="0070C0"/>
                </a:solidFill>
              </a:rPr>
              <a:t>șefa DÎHâncești  </a:t>
            </a:r>
            <a:endParaRPr lang="ro-RO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414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ASPECTE REGLEMENTATE</a:t>
            </a:r>
            <a:endParaRPr lang="ro-RO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/>
            <a:r>
              <a:rPr lang="ro-MO" dirty="0">
                <a:latin typeface="Times New Roman" pitchFamily="18" charset="0"/>
                <a:cs typeface="Times New Roman" pitchFamily="18" charset="0"/>
              </a:rPr>
              <a:t>Temele pentru acasă sunt fixate în catalogul școlar la rubrica </a:t>
            </a:r>
            <a:r>
              <a:rPr lang="ro-MO" i="1" dirty="0">
                <a:latin typeface="Times New Roman" pitchFamily="18" charset="0"/>
                <a:cs typeface="Times New Roman" pitchFamily="18" charset="0"/>
              </a:rPr>
              <a:t>Sarcini de învățare</a:t>
            </a:r>
            <a:r>
              <a:rPr lang="ro-MO" dirty="0">
                <a:latin typeface="Times New Roman" pitchFamily="18" charset="0"/>
                <a:cs typeface="Times New Roman" pitchFamily="18" charset="0"/>
              </a:rPr>
              <a:t> de către cadrul didactic, indicându-se exact sarcina și volumul ei. În cazul în care nu sunt date teme pentru acasă, rubrica rămâne </a:t>
            </a:r>
            <a:r>
              <a:rPr lang="ro-MO" u="sng" dirty="0">
                <a:latin typeface="Times New Roman" pitchFamily="18" charset="0"/>
                <a:cs typeface="Times New Roman" pitchFamily="18" charset="0"/>
              </a:rPr>
              <a:t>necompletată</a:t>
            </a:r>
            <a:r>
              <a:rPr lang="ro-MO" dirty="0">
                <a:latin typeface="Times New Roman" pitchFamily="18" charset="0"/>
                <a:cs typeface="Times New Roman" pitchFamily="18" charset="0"/>
              </a:rPr>
              <a:t>.</a:t>
            </a:r>
            <a:endParaRPr lang="ro-RO" dirty="0">
              <a:latin typeface="Times New Roman" pitchFamily="18" charset="0"/>
              <a:cs typeface="Times New Roman" pitchFamily="18" charset="0"/>
            </a:endParaRPr>
          </a:p>
          <a:p>
            <a:r>
              <a:rPr lang="ro-MO" dirty="0">
                <a:latin typeface="Times New Roman" pitchFamily="18" charset="0"/>
                <a:cs typeface="Times New Roman" pitchFamily="18" charset="0"/>
              </a:rPr>
              <a:t>Pentru managementul timpului temei pentru acasă, profesorul cuantifică durata estimativă a timpului mediu necesar realizării sarcinii, </a:t>
            </a:r>
            <a:r>
              <a:rPr lang="ro-MO" u="sng" dirty="0">
                <a:latin typeface="Times New Roman" pitchFamily="18" charset="0"/>
                <a:cs typeface="Times New Roman" pitchFamily="18" charset="0"/>
              </a:rPr>
              <a:t>fixându-l în proiectul unității de învățare  sau cel al lecției,</a:t>
            </a:r>
            <a:r>
              <a:rPr lang="ro-MO" dirty="0">
                <a:latin typeface="Times New Roman" pitchFamily="18" charset="0"/>
                <a:cs typeface="Times New Roman" pitchFamily="18" charset="0"/>
              </a:rPr>
              <a:t> prin corelarea cu volumul de timp estimativ care revine disciplinei</a:t>
            </a:r>
            <a:endParaRPr lang="ro-RO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538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NON MULTE, SED MULTUM!</a:t>
            </a:r>
            <a:endParaRPr lang="ro-RO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ro-MO" dirty="0"/>
              <a:t>Volumul temelor pentru acasă pentru fiecare disciplină școlară, nu trebuie să depășească, de regulă, 1/3 din volumul sarcinilor realizate în clasă, pe parcursul lecției.</a:t>
            </a:r>
            <a:endParaRPr lang="ro-RO" dirty="0"/>
          </a:p>
          <a:p>
            <a:endParaRPr lang="ro-RO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4293096"/>
            <a:ext cx="2448272" cy="2332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6107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ASPECTE REGLEMENTATE</a:t>
            </a:r>
            <a:endParaRPr lang="ro-RO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/>
            <a:r>
              <a:rPr lang="ro-MO" dirty="0"/>
              <a:t> În perioada de vacanță, după probele de evaluare sumativă, în zilele de activități transdisciplinare, nu se vor da teme pentru acasă.</a:t>
            </a:r>
            <a:endParaRPr lang="ro-RO" dirty="0"/>
          </a:p>
          <a:p>
            <a:pPr lvl="0"/>
            <a:r>
              <a:rPr lang="ro-MO" dirty="0"/>
              <a:t>Nu se admite utilizarea temelor pentru acasă ca instrument de pedeapsă: teme cu volum mare și grad înalt de complexitate, exerciții repetitive, teme necunoscute și neexersate în clasă. </a:t>
            </a:r>
            <a:endParaRPr lang="ro-RO" dirty="0"/>
          </a:p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xmlns="" val="108778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Evaluarea t.p.a.</a:t>
            </a:r>
            <a:endParaRPr lang="ro-RO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ro-MO" dirty="0"/>
              <a:t>Evaluarea temei pentru acasă se va realiza, de regulă, la fiecare lecție, aproximativ timp de 10 minute. </a:t>
            </a:r>
            <a:endParaRPr lang="ro-RO" dirty="0"/>
          </a:p>
          <a:p>
            <a:r>
              <a:rPr lang="ro-MO" dirty="0"/>
              <a:t>Nu se vor acorda note insuficiente, dacă elevul nu a realizat corect sau integral tema pentru acasă</a:t>
            </a:r>
            <a:r>
              <a:rPr lang="ro-MO" dirty="0" smtClean="0"/>
              <a:t>.</a:t>
            </a:r>
          </a:p>
          <a:p>
            <a:pPr lvl="0"/>
            <a:r>
              <a:rPr lang="ro-MO" dirty="0"/>
              <a:t>Se evaluează prin notă temele constituite din sarcini complexe, de lungă durată (proiecte, lucrări practice/ de investigație etc.).</a:t>
            </a:r>
            <a:endParaRPr lang="ro-RO" dirty="0"/>
          </a:p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xmlns="" val="194232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IMPLEMENTARE</a:t>
            </a:r>
            <a:endParaRPr lang="ro-RO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o-RO" dirty="0" smtClean="0"/>
              <a:t>DE LA 03 SEPTEMBRIE 2018</a:t>
            </a:r>
          </a:p>
          <a:p>
            <a:endParaRPr lang="ro-RO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192853286"/>
              </p:ext>
            </p:extLst>
          </p:nvPr>
        </p:nvGraphicFramePr>
        <p:xfrm>
          <a:off x="1524000" y="1397000"/>
          <a:ext cx="6096000" cy="4984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60648"/>
            <a:ext cx="2517279" cy="21903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7205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CONTROL</a:t>
            </a:r>
            <a:endParaRPr lang="ro-RO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o-RO" dirty="0"/>
              <a:t>*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3482545484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59912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Rolul părinților</a:t>
            </a:r>
            <a:endParaRPr lang="ro-RO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o-RO" dirty="0"/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828800"/>
            <a:ext cx="28575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140968"/>
            <a:ext cx="4762500" cy="326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49788" y="3854899"/>
            <a:ext cx="3203848" cy="2543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5305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parteneriat</a:t>
            </a:r>
            <a:endParaRPr lang="ro-RO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ro-MO" dirty="0">
                <a:solidFill>
                  <a:srgbClr val="0070C0"/>
                </a:solidFill>
              </a:rPr>
              <a:t>Cadrele </a:t>
            </a:r>
            <a:r>
              <a:rPr lang="ro-MO" dirty="0" smtClean="0">
                <a:solidFill>
                  <a:srgbClr val="0070C0"/>
                </a:solidFill>
              </a:rPr>
              <a:t>didactice/ȘCOALA </a:t>
            </a:r>
            <a:r>
              <a:rPr lang="ro-MO" dirty="0">
                <a:solidFill>
                  <a:srgbClr val="0070C0"/>
                </a:solidFill>
              </a:rPr>
              <a:t>și părinții ajută elevii să înțeleagă că temele pentru acasă sunt unul dintre mijloacele care favorizează dezvoltarea elevului.</a:t>
            </a:r>
            <a:endParaRPr lang="ro-RO" dirty="0">
              <a:solidFill>
                <a:srgbClr val="0070C0"/>
              </a:solidFill>
            </a:endParaRPr>
          </a:p>
          <a:p>
            <a:endParaRPr lang="ro-RO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645024"/>
            <a:ext cx="3800475" cy="303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02074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 smtClean="0"/>
              <a:t>?????????????????????????????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/>
            <a:r>
              <a:rPr lang="x-none" sz="5400" dirty="0" smtClean="0">
                <a:solidFill>
                  <a:schemeClr val="accent1">
                    <a:lumMod val="75000"/>
                  </a:schemeClr>
                </a:solidFill>
              </a:rPr>
              <a:t>TEMA PENTRU ACASĂ???</a:t>
            </a:r>
            <a:endParaRPr lang="ru-RU" sz="5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5194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Aspecte spre abordare:</a:t>
            </a:r>
            <a:endParaRPr lang="ro-RO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ro-MO" dirty="0"/>
              <a:t>rolul temelor pentru acasă în realizarea finalităților educaționale;</a:t>
            </a:r>
            <a:endParaRPr lang="ro-RO" dirty="0"/>
          </a:p>
          <a:p>
            <a:pPr lvl="0"/>
            <a:r>
              <a:rPr lang="ro-MO" dirty="0"/>
              <a:t>recomandări metodologice privind  managementul temelor pentru acasă;</a:t>
            </a:r>
            <a:endParaRPr lang="ro-RO" dirty="0"/>
          </a:p>
          <a:p>
            <a:pPr lvl="0"/>
            <a:r>
              <a:rPr lang="ro-MO" dirty="0"/>
              <a:t>timpul estimativ alocat  efectuării acestora de către elevi;</a:t>
            </a:r>
            <a:endParaRPr lang="ro-RO" dirty="0"/>
          </a:p>
          <a:p>
            <a:pPr lvl="0"/>
            <a:r>
              <a:rPr lang="ro-MO" dirty="0"/>
              <a:t>specificul temelor pentru acasă.</a:t>
            </a:r>
            <a:endParaRPr lang="ro-RO" dirty="0"/>
          </a:p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xmlns="" val="375892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PRINCIPII</a:t>
            </a:r>
            <a:endParaRPr lang="ro-RO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/>
            <a:r>
              <a:rPr lang="ro-MO" dirty="0"/>
              <a:t>principiul centrării pe nevoile, interesele și capacitățile în evoluție ale elevului;</a:t>
            </a:r>
            <a:endParaRPr lang="ro-RO" dirty="0"/>
          </a:p>
          <a:p>
            <a:pPr lvl="0"/>
            <a:r>
              <a:rPr lang="ro-MO" dirty="0"/>
              <a:t>principiul corelării timpului efectiv din clasă cu cel al temelor pentru acasă;</a:t>
            </a:r>
            <a:endParaRPr lang="ro-RO" dirty="0"/>
          </a:p>
          <a:p>
            <a:pPr lvl="0"/>
            <a:r>
              <a:rPr lang="ro-MO" dirty="0"/>
              <a:t>principiul respectării opiniei elevului în procesul decizional;</a:t>
            </a:r>
            <a:endParaRPr lang="ro-RO" dirty="0"/>
          </a:p>
          <a:p>
            <a:pPr lvl="0"/>
            <a:r>
              <a:rPr lang="ro-MO" dirty="0"/>
              <a:t>principiul respectării particularităților de vârstă ale elevului;</a:t>
            </a:r>
            <a:endParaRPr lang="ro-RO" dirty="0"/>
          </a:p>
          <a:p>
            <a:pPr lvl="0"/>
            <a:r>
              <a:rPr lang="ro-MO" dirty="0"/>
              <a:t>principiul individualizării şi diferenţierii învăţării;</a:t>
            </a:r>
            <a:endParaRPr lang="ro-RO" dirty="0"/>
          </a:p>
          <a:p>
            <a:pPr lvl="0"/>
            <a:r>
              <a:rPr lang="ro-MO" dirty="0"/>
              <a:t>principiul accesibilității și utilității temelor pentru acasă.</a:t>
            </a:r>
            <a:endParaRPr lang="ro-RO" dirty="0"/>
          </a:p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xmlns="" val="365275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ROLUL T.P.A.</a:t>
            </a:r>
            <a:endParaRPr lang="ro-RO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ro-MO" dirty="0"/>
              <a:t>formarea competențelor-cheie ale </a:t>
            </a:r>
            <a:r>
              <a:rPr lang="ro-MO" dirty="0" smtClean="0"/>
              <a:t>elevului</a:t>
            </a:r>
          </a:p>
          <a:p>
            <a:pPr lvl="0"/>
            <a:r>
              <a:rPr lang="ro-MO" dirty="0"/>
              <a:t>consolidarea rezultatelor  </a:t>
            </a:r>
            <a:r>
              <a:rPr lang="ro-MO" dirty="0" smtClean="0"/>
              <a:t>învățării</a:t>
            </a:r>
          </a:p>
          <a:p>
            <a:pPr lvl="0"/>
            <a:r>
              <a:rPr lang="ro-MO" dirty="0" smtClean="0"/>
              <a:t>formarea </a:t>
            </a:r>
            <a:r>
              <a:rPr lang="ro-MO" dirty="0"/>
              <a:t>deprinderile de lucru de sine </a:t>
            </a:r>
            <a:r>
              <a:rPr lang="ro-MO" dirty="0" smtClean="0"/>
              <a:t>stătător</a:t>
            </a:r>
          </a:p>
          <a:p>
            <a:pPr lvl="0"/>
            <a:r>
              <a:rPr lang="ro-MO" dirty="0"/>
              <a:t>explorarea zonelor de interes ale </a:t>
            </a:r>
            <a:r>
              <a:rPr lang="ro-MO" dirty="0" smtClean="0"/>
              <a:t>elevilor</a:t>
            </a:r>
          </a:p>
          <a:p>
            <a:pPr lvl="0"/>
            <a:r>
              <a:rPr lang="ro-MO" dirty="0"/>
              <a:t>consolida parteneriatului școală-familie</a:t>
            </a:r>
            <a:r>
              <a:rPr lang="ro-MO" dirty="0" smtClean="0"/>
              <a:t> 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xmlns="" val="2432379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074242"/>
          </a:xfrm>
        </p:spPr>
        <p:txBody>
          <a:bodyPr>
            <a:normAutofit/>
          </a:bodyPr>
          <a:lstStyle/>
          <a:p>
            <a:pPr algn="ctr"/>
            <a:r>
              <a:rPr lang="ro-RO" dirty="0">
                <a:solidFill>
                  <a:srgbClr val="0070C0"/>
                </a:solidFill>
              </a:rPr>
              <a:t>ARGUMENT </a:t>
            </a:r>
            <a:r>
              <a:rPr lang="ro-RO" dirty="0"/>
              <a:t/>
            </a:r>
            <a:br>
              <a:rPr lang="ro-RO" dirty="0"/>
            </a:br>
            <a:r>
              <a:rPr lang="ro-RO" dirty="0"/>
              <a:t>sau despre </a:t>
            </a:r>
            <a:r>
              <a:rPr lang="ro-RO" dirty="0" smtClean="0"/>
              <a:t>prioritățile sistemului educațional?</a:t>
            </a:r>
            <a:endParaRPr lang="ro-RO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o-RO" dirty="0" smtClean="0"/>
              <a:t>.</a:t>
            </a:r>
            <a:endParaRPr lang="ro-R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996952"/>
            <a:ext cx="3744416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2342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0" y="1600200"/>
            <a:ext cx="7467600" cy="4873625"/>
          </a:xfrm>
        </p:spPr>
        <p:txBody>
          <a:bodyPr/>
          <a:lstStyle/>
          <a:p>
            <a:r>
              <a:rPr lang="ro-RO" b="1" dirty="0" smtClean="0">
                <a:solidFill>
                  <a:srgbClr val="0070C0"/>
                </a:solidFill>
              </a:rPr>
              <a:t>NOUA </a:t>
            </a:r>
            <a:r>
              <a:rPr lang="ro-RO" dirty="0" smtClean="0"/>
              <a:t>REFORMĂ CURRICULARĂ</a:t>
            </a:r>
          </a:p>
          <a:p>
            <a:r>
              <a:rPr lang="ro-RO" dirty="0" smtClean="0"/>
              <a:t>CONSOLIDAREA MECANISMELOR DE CONSULATARE A </a:t>
            </a:r>
            <a:r>
              <a:rPr lang="ro-RO" b="1" dirty="0" smtClean="0">
                <a:solidFill>
                  <a:srgbClr val="0070C0"/>
                </a:solidFill>
              </a:rPr>
              <a:t>OPINIEI </a:t>
            </a:r>
            <a:r>
              <a:rPr lang="ro-RO" dirty="0" smtClean="0"/>
              <a:t>ELEVILOR/COMUNITĂȚII EDUCAȚIONALE</a:t>
            </a:r>
          </a:p>
          <a:p>
            <a:r>
              <a:rPr lang="ro-RO" dirty="0" smtClean="0"/>
              <a:t>INTERES SPORIT DIN PARTEA </a:t>
            </a:r>
            <a:r>
              <a:rPr lang="ro-RO" b="1" dirty="0" smtClean="0">
                <a:solidFill>
                  <a:srgbClr val="0070C0"/>
                </a:solidFill>
              </a:rPr>
              <a:t>MASS-MEDIEI</a:t>
            </a:r>
            <a:r>
              <a:rPr lang="ro-RO" dirty="0" smtClean="0"/>
              <a:t>, INCLUSIV DISCUȚII ACTIVE PE REȚELE SOCIAL</a:t>
            </a:r>
          </a:p>
          <a:p>
            <a:endParaRPr lang="ro-RO" dirty="0" smtClean="0"/>
          </a:p>
          <a:p>
            <a:r>
              <a:rPr lang="ro-RO" sz="2000" dirty="0" smtClean="0"/>
              <a:t>Exemplu – rezultatele consultărilor publice = 12.000 de vizualizări la Transparență decizională</a:t>
            </a:r>
            <a:endParaRPr lang="ro-RO" sz="2000" dirty="0"/>
          </a:p>
        </p:txBody>
      </p:sp>
    </p:spTree>
    <p:extLst>
      <p:ext uri="{BB962C8B-B14F-4D97-AF65-F5344CB8AC3E}">
        <p14:creationId xmlns:p14="http://schemas.microsoft.com/office/powerpoint/2010/main" xmlns="" val="395393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dirty="0" smtClean="0"/>
              <a:t>E TIMPUL PENTRU O SCHIMBARE = </a:t>
            </a:r>
            <a:r>
              <a:rPr lang="ro-RO" u="sng" dirty="0" smtClean="0"/>
              <a:t>REGLEMENTARE</a:t>
            </a:r>
            <a:endParaRPr lang="ro-RO" u="sng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o-RO" dirty="0" smtClean="0"/>
              <a:t>EDUCAȚIA „ALTFEL” IMPLICĂ ȘI O NOUĂ </a:t>
            </a:r>
            <a:r>
              <a:rPr lang="ro-RO" u="sng" dirty="0" smtClean="0">
                <a:solidFill>
                  <a:srgbClr val="0070C0"/>
                </a:solidFill>
              </a:rPr>
              <a:t>FILOZOFIE</a:t>
            </a:r>
            <a:r>
              <a:rPr lang="ro-RO" dirty="0" smtClean="0"/>
              <a:t> ÎN ABORDAREA T.P.A. </a:t>
            </a:r>
          </a:p>
          <a:p>
            <a:endParaRPr lang="ro-RO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2924944"/>
            <a:ext cx="3960440" cy="328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636911"/>
            <a:ext cx="3970800" cy="35741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24376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07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07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ASPECTE REGLEMENTATE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6635080" cy="525780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o-MO" dirty="0"/>
              <a:t>În ciclul primar, timpul alocat temelor nu va depăși 45-60 minute zilnic pentru toți elevii. Pentru elevii claselor I-IV, volumul săptămânal al temelor pentru acasă nu va depăși 5 ore . </a:t>
            </a:r>
            <a:endParaRPr lang="ro-RO" dirty="0"/>
          </a:p>
          <a:p>
            <a:pPr lvl="0"/>
            <a:r>
              <a:rPr lang="ro-MO" dirty="0"/>
              <a:t>În ciclul gimnazial, în clasa a V-a, în primele două săptămâni de studiu nu se dau teme pentru acasă. Timpul estimat, zilnic, pentru realizarea temei nu va depăși:</a:t>
            </a:r>
            <a:endParaRPr lang="ro-RO" dirty="0"/>
          </a:p>
          <a:p>
            <a:pPr lvl="0"/>
            <a:r>
              <a:rPr lang="ro-MO" dirty="0"/>
              <a:t> pentru clasele V-VI – 1,5 ore</a:t>
            </a:r>
            <a:endParaRPr lang="ro-RO" dirty="0"/>
          </a:p>
          <a:p>
            <a:pPr lvl="0"/>
            <a:r>
              <a:rPr lang="ro-MO" dirty="0"/>
              <a:t>pentru clasele VII-IX – 2 ore</a:t>
            </a:r>
            <a:endParaRPr lang="ro-RO" dirty="0"/>
          </a:p>
          <a:p>
            <a:r>
              <a:rPr lang="ro-MO" dirty="0"/>
              <a:t>Volumul săptămânal al temelor pentru acasă nu va depăși 7,5 ore pentru clasele V-VI și 10 ore de lucru pentru clasele VII - IX.</a:t>
            </a:r>
            <a:endParaRPr lang="ro-RO" dirty="0"/>
          </a:p>
          <a:p>
            <a:pPr lvl="0"/>
            <a:r>
              <a:rPr lang="ro-MO" dirty="0"/>
              <a:t>În ciclul liceal timpul estimat, zilnic, realizării temei pentru acasă nu va depăși 2,5 ore. Volumul săptămânal nu va depăși 12,5 ore.</a:t>
            </a:r>
            <a:endParaRPr lang="ro-RO" dirty="0"/>
          </a:p>
          <a:p>
            <a:endParaRPr lang="ro-RO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628801"/>
            <a:ext cx="2555776" cy="51916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7389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188</TotalTime>
  <Words>688</Words>
  <Application>Microsoft Office PowerPoint</Application>
  <PresentationFormat>Экран (4:3)</PresentationFormat>
  <Paragraphs>73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Эркер</vt:lpstr>
      <vt:lpstr>INSTRUCȚIUNEA PRIVIND MANAGEMENTUL TEMELOR PENTRU ACASĂ ÎN ÎNVĂȚĂMÂNTUL PRIMAR, GIMNAZIAL ȘI LICEAL   </vt:lpstr>
      <vt:lpstr>?????????????????????????????</vt:lpstr>
      <vt:lpstr>Aspecte spre abordare:</vt:lpstr>
      <vt:lpstr>PRINCIPII</vt:lpstr>
      <vt:lpstr>ROLUL T.P.A.</vt:lpstr>
      <vt:lpstr>ARGUMENT  sau despre prioritățile sistemului educațional?</vt:lpstr>
      <vt:lpstr>Слайд 7</vt:lpstr>
      <vt:lpstr>E TIMPUL PENTRU O SCHIMBARE = REGLEMENTARE</vt:lpstr>
      <vt:lpstr>ASPECTE REGLEMENTATE</vt:lpstr>
      <vt:lpstr>ASPECTE REGLEMENTATE</vt:lpstr>
      <vt:lpstr>NON MULTE, SED MULTUM!</vt:lpstr>
      <vt:lpstr>ASPECTE REGLEMENTATE</vt:lpstr>
      <vt:lpstr>Evaluarea t.p.a.</vt:lpstr>
      <vt:lpstr>IMPLEMENTARE</vt:lpstr>
      <vt:lpstr>CONTROL</vt:lpstr>
      <vt:lpstr>Rolul părinților</vt:lpstr>
      <vt:lpstr>parteneriat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INSTRUCȚIUNEA PRIVIND MANAGEMENTUL TEMELOR PENTRU ACASĂ ÎN ÎNVĂȚĂMÂNTUL PRIMAR, GIMNAZIAL ȘI LICEAL</dc:title>
  <dc:creator>utilizator</dc:creator>
  <cp:lastModifiedBy>Admin</cp:lastModifiedBy>
  <cp:revision>28</cp:revision>
  <dcterms:created xsi:type="dcterms:W3CDTF">2018-09-28T10:18:56Z</dcterms:created>
  <dcterms:modified xsi:type="dcterms:W3CDTF">2018-10-23T17:29:17Z</dcterms:modified>
</cp:coreProperties>
</file>